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31"/>
  </p:notesMasterIdLst>
  <p:sldIdLst>
    <p:sldId id="256" r:id="rId2"/>
    <p:sldId id="257" r:id="rId3"/>
    <p:sldId id="258" r:id="rId4"/>
    <p:sldId id="259" r:id="rId5"/>
    <p:sldId id="420" r:id="rId6"/>
    <p:sldId id="421" r:id="rId7"/>
    <p:sldId id="422" r:id="rId8"/>
    <p:sldId id="423" r:id="rId9"/>
    <p:sldId id="453" r:id="rId10"/>
    <p:sldId id="424" r:id="rId11"/>
    <p:sldId id="425" r:id="rId12"/>
    <p:sldId id="426" r:id="rId13"/>
    <p:sldId id="427" r:id="rId14"/>
    <p:sldId id="428" r:id="rId15"/>
    <p:sldId id="429" r:id="rId16"/>
    <p:sldId id="430" r:id="rId17"/>
    <p:sldId id="455" r:id="rId18"/>
    <p:sldId id="436" r:id="rId19"/>
    <p:sldId id="437" r:id="rId20"/>
    <p:sldId id="438" r:id="rId21"/>
    <p:sldId id="439" r:id="rId22"/>
    <p:sldId id="451" r:id="rId23"/>
    <p:sldId id="441" r:id="rId24"/>
    <p:sldId id="442" r:id="rId25"/>
    <p:sldId id="443" r:id="rId26"/>
    <p:sldId id="444" r:id="rId27"/>
    <p:sldId id="446" r:id="rId28"/>
    <p:sldId id="447" r:id="rId29"/>
    <p:sldId id="45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2" autoAdjust="0"/>
    <p:restoredTop sz="94660"/>
  </p:normalViewPr>
  <p:slideViewPr>
    <p:cSldViewPr snapToGrid="0">
      <p:cViewPr varScale="1">
        <p:scale>
          <a:sx n="81" d="100"/>
          <a:sy n="81" d="100"/>
        </p:scale>
        <p:origin x="12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_rels/data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001332-E925-4104-A7CD-26665952884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FF0B13E0-EC5C-40D1-8958-69EE37F6F610}">
      <dgm:prSet/>
      <dgm:spPr/>
      <dgm:t>
        <a:bodyPr/>
        <a:lstStyle/>
        <a:p>
          <a:r>
            <a:rPr lang="en-US"/>
            <a:t>Social engineering is any technique using social skills to generate human interaction</a:t>
          </a:r>
        </a:p>
      </dgm:t>
    </dgm:pt>
    <dgm:pt modelId="{22C93F8D-5C67-4261-87BB-A962A5360970}" type="parTrans" cxnId="{5C62BE26-D8E3-4A73-8D38-60293CEEECB9}">
      <dgm:prSet/>
      <dgm:spPr/>
      <dgm:t>
        <a:bodyPr/>
        <a:lstStyle/>
        <a:p>
          <a:endParaRPr lang="en-US"/>
        </a:p>
      </dgm:t>
    </dgm:pt>
    <dgm:pt modelId="{2D9E67B5-B246-4E5C-B463-5A5D0191FC16}" type="sibTrans" cxnId="{5C62BE26-D8E3-4A73-8D38-60293CEEECB9}">
      <dgm:prSet/>
      <dgm:spPr/>
      <dgm:t>
        <a:bodyPr/>
        <a:lstStyle/>
        <a:p>
          <a:endParaRPr lang="en-US"/>
        </a:p>
      </dgm:t>
    </dgm:pt>
    <dgm:pt modelId="{AB45FBC8-FA8E-409A-B002-F515B8C960FA}">
      <dgm:prSet custT="1"/>
      <dgm:spPr/>
      <dgm:t>
        <a:bodyPr/>
        <a:lstStyle/>
        <a:p>
          <a:r>
            <a:rPr lang="en-US" sz="2400" dirty="0"/>
            <a:t>Entices individuals to reveal sensitive information</a:t>
          </a:r>
        </a:p>
      </dgm:t>
    </dgm:pt>
    <dgm:pt modelId="{14379509-613A-4F33-BE35-2CFFC9047578}" type="parTrans" cxnId="{84B45EE4-26C0-48BC-85CF-2957E7B3DFA9}">
      <dgm:prSet/>
      <dgm:spPr/>
      <dgm:t>
        <a:bodyPr/>
        <a:lstStyle/>
        <a:p>
          <a:endParaRPr lang="en-US"/>
        </a:p>
      </dgm:t>
    </dgm:pt>
    <dgm:pt modelId="{E45A1D56-A43A-4D93-B8FD-EEE4F11C0792}" type="sibTrans" cxnId="{84B45EE4-26C0-48BC-85CF-2957E7B3DFA9}">
      <dgm:prSet/>
      <dgm:spPr/>
      <dgm:t>
        <a:bodyPr/>
        <a:lstStyle/>
        <a:p>
          <a:endParaRPr lang="en-US"/>
        </a:p>
      </dgm:t>
    </dgm:pt>
    <dgm:pt modelId="{07CEFC93-F15A-4766-B99F-6A070A2F9E50}">
      <dgm:prSet/>
      <dgm:spPr/>
      <dgm:t>
        <a:bodyPr/>
        <a:lstStyle/>
        <a:p>
          <a:r>
            <a:rPr lang="en-US" dirty="0"/>
            <a:t>Pretexting involves creating a scenario that sounds legitimate</a:t>
          </a:r>
        </a:p>
      </dgm:t>
    </dgm:pt>
    <dgm:pt modelId="{ACC2ECC5-6F21-4CF7-955A-4D9AA9A5EAEF}" type="parTrans" cxnId="{E1AC6C7A-9292-4886-9228-4661C6A1B17E}">
      <dgm:prSet/>
      <dgm:spPr/>
      <dgm:t>
        <a:bodyPr/>
        <a:lstStyle/>
        <a:p>
          <a:endParaRPr lang="en-US"/>
        </a:p>
      </dgm:t>
    </dgm:pt>
    <dgm:pt modelId="{A6CACC5A-DBA9-471A-9A75-A18993247962}" type="sibTrans" cxnId="{E1AC6C7A-9292-4886-9228-4661C6A1B17E}">
      <dgm:prSet/>
      <dgm:spPr/>
      <dgm:t>
        <a:bodyPr/>
        <a:lstStyle/>
        <a:p>
          <a:endParaRPr lang="en-US"/>
        </a:p>
      </dgm:t>
    </dgm:pt>
    <dgm:pt modelId="{56449385-9C5F-420A-8424-7F65C75620F7}" type="pres">
      <dgm:prSet presAssocID="{0C001332-E925-4104-A7CD-266659528848}" presName="linear" presStyleCnt="0">
        <dgm:presLayoutVars>
          <dgm:animLvl val="lvl"/>
          <dgm:resizeHandles val="exact"/>
        </dgm:presLayoutVars>
      </dgm:prSet>
      <dgm:spPr/>
    </dgm:pt>
    <dgm:pt modelId="{FA3B1174-E1B3-477A-A86D-6477B3013647}" type="pres">
      <dgm:prSet presAssocID="{FF0B13E0-EC5C-40D1-8958-69EE37F6F610}" presName="parentText" presStyleLbl="node1" presStyleIdx="0" presStyleCnt="2">
        <dgm:presLayoutVars>
          <dgm:chMax val="0"/>
          <dgm:bulletEnabled val="1"/>
        </dgm:presLayoutVars>
      </dgm:prSet>
      <dgm:spPr/>
    </dgm:pt>
    <dgm:pt modelId="{D363B63F-62BB-4160-B26E-78744AABA858}" type="pres">
      <dgm:prSet presAssocID="{FF0B13E0-EC5C-40D1-8958-69EE37F6F610}" presName="childText" presStyleLbl="revTx" presStyleIdx="0" presStyleCnt="1">
        <dgm:presLayoutVars>
          <dgm:bulletEnabled val="1"/>
        </dgm:presLayoutVars>
      </dgm:prSet>
      <dgm:spPr/>
    </dgm:pt>
    <dgm:pt modelId="{D6C1C752-36A0-4776-A459-39716DC72732}" type="pres">
      <dgm:prSet presAssocID="{07CEFC93-F15A-4766-B99F-6A070A2F9E50}" presName="parentText" presStyleLbl="node1" presStyleIdx="1" presStyleCnt="2" custLinFactY="3775" custLinFactNeighborY="100000">
        <dgm:presLayoutVars>
          <dgm:chMax val="0"/>
          <dgm:bulletEnabled val="1"/>
        </dgm:presLayoutVars>
      </dgm:prSet>
      <dgm:spPr/>
    </dgm:pt>
  </dgm:ptLst>
  <dgm:cxnLst>
    <dgm:cxn modelId="{5C62BE26-D8E3-4A73-8D38-60293CEEECB9}" srcId="{0C001332-E925-4104-A7CD-266659528848}" destId="{FF0B13E0-EC5C-40D1-8958-69EE37F6F610}" srcOrd="0" destOrd="0" parTransId="{22C93F8D-5C67-4261-87BB-A962A5360970}" sibTransId="{2D9E67B5-B246-4E5C-B463-5A5D0191FC16}"/>
    <dgm:cxn modelId="{0773D434-409D-4739-A59D-A23782740165}" type="presOf" srcId="{AB45FBC8-FA8E-409A-B002-F515B8C960FA}" destId="{D363B63F-62BB-4160-B26E-78744AABA858}" srcOrd="0" destOrd="0" presId="urn:microsoft.com/office/officeart/2005/8/layout/vList2"/>
    <dgm:cxn modelId="{B3CA903C-74A2-4532-A0D1-85B23A8C1E94}" type="presOf" srcId="{07CEFC93-F15A-4766-B99F-6A070A2F9E50}" destId="{D6C1C752-36A0-4776-A459-39716DC72732}" srcOrd="0" destOrd="0" presId="urn:microsoft.com/office/officeart/2005/8/layout/vList2"/>
    <dgm:cxn modelId="{E1AC6C7A-9292-4886-9228-4661C6A1B17E}" srcId="{0C001332-E925-4104-A7CD-266659528848}" destId="{07CEFC93-F15A-4766-B99F-6A070A2F9E50}" srcOrd="1" destOrd="0" parTransId="{ACC2ECC5-6F21-4CF7-955A-4D9AA9A5EAEF}" sibTransId="{A6CACC5A-DBA9-471A-9A75-A18993247962}"/>
    <dgm:cxn modelId="{1DC8868D-FA1E-4374-9CE3-3335C6121F8E}" type="presOf" srcId="{0C001332-E925-4104-A7CD-266659528848}" destId="{56449385-9C5F-420A-8424-7F65C75620F7}" srcOrd="0" destOrd="0" presId="urn:microsoft.com/office/officeart/2005/8/layout/vList2"/>
    <dgm:cxn modelId="{3376E595-D8FB-4C49-B5DC-7E23AF715D87}" type="presOf" srcId="{FF0B13E0-EC5C-40D1-8958-69EE37F6F610}" destId="{FA3B1174-E1B3-477A-A86D-6477B3013647}" srcOrd="0" destOrd="0" presId="urn:microsoft.com/office/officeart/2005/8/layout/vList2"/>
    <dgm:cxn modelId="{84B45EE4-26C0-48BC-85CF-2957E7B3DFA9}" srcId="{FF0B13E0-EC5C-40D1-8958-69EE37F6F610}" destId="{AB45FBC8-FA8E-409A-B002-F515B8C960FA}" srcOrd="0" destOrd="0" parTransId="{14379509-613A-4F33-BE35-2CFFC9047578}" sibTransId="{E45A1D56-A43A-4D93-B8FD-EEE4F11C0792}"/>
    <dgm:cxn modelId="{558FDA45-5276-4C3E-AF5B-0415149A2E28}" type="presParOf" srcId="{56449385-9C5F-420A-8424-7F65C75620F7}" destId="{FA3B1174-E1B3-477A-A86D-6477B3013647}" srcOrd="0" destOrd="0" presId="urn:microsoft.com/office/officeart/2005/8/layout/vList2"/>
    <dgm:cxn modelId="{07A6F396-CDA0-48FC-97EA-18629A68481F}" type="presParOf" srcId="{56449385-9C5F-420A-8424-7F65C75620F7}" destId="{D363B63F-62BB-4160-B26E-78744AABA858}" srcOrd="1" destOrd="0" presId="urn:microsoft.com/office/officeart/2005/8/layout/vList2"/>
    <dgm:cxn modelId="{5FA9724F-4DB0-404A-B7A8-2DCC87EEAEEC}" type="presParOf" srcId="{56449385-9C5F-420A-8424-7F65C75620F7}" destId="{D6C1C752-36A0-4776-A459-39716DC72732}"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C11D061-44DC-4854-9D7D-BB0E855DD1C7}" type="doc">
      <dgm:prSet loTypeId="urn:microsoft.com/office/officeart/2005/8/layout/vList2" loCatId="list" qsTypeId="urn:microsoft.com/office/officeart/2005/8/quickstyle/simple5" qsCatId="simple" csTypeId="urn:microsoft.com/office/officeart/2005/8/colors/accent2_2" csCatId="accent2" phldr="1"/>
      <dgm:spPr/>
      <dgm:t>
        <a:bodyPr/>
        <a:lstStyle/>
        <a:p>
          <a:endParaRPr lang="en-GB"/>
        </a:p>
      </dgm:t>
    </dgm:pt>
    <dgm:pt modelId="{32507BB4-85B1-4C32-B4A4-BB62C1471EC0}">
      <dgm:prSet phldrT="[Text]" custT="1"/>
      <dgm:spPr/>
      <dgm:t>
        <a:bodyPr/>
        <a:lstStyle/>
        <a:p>
          <a:r>
            <a:rPr lang="en-US" sz="3200" dirty="0"/>
            <a:t>Three main security concerns with mobile devices:</a:t>
          </a:r>
          <a:endParaRPr lang="en-GB" sz="3200" dirty="0"/>
        </a:p>
      </dgm:t>
    </dgm:pt>
    <dgm:pt modelId="{8CADBD59-48A3-4682-A203-5305C2FEEDDA}" type="parTrans" cxnId="{B9BDB51B-C6A8-459B-B47E-37503A31F2C9}">
      <dgm:prSet/>
      <dgm:spPr/>
      <dgm:t>
        <a:bodyPr/>
        <a:lstStyle/>
        <a:p>
          <a:endParaRPr lang="en-GB" sz="1600"/>
        </a:p>
      </dgm:t>
    </dgm:pt>
    <dgm:pt modelId="{7A247382-7A21-49C1-B0D2-4CCB12E42E6A}" type="sibTrans" cxnId="{B9BDB51B-C6A8-459B-B47E-37503A31F2C9}">
      <dgm:prSet/>
      <dgm:spPr/>
      <dgm:t>
        <a:bodyPr/>
        <a:lstStyle/>
        <a:p>
          <a:endParaRPr lang="en-GB"/>
        </a:p>
      </dgm:t>
    </dgm:pt>
    <dgm:pt modelId="{628D29F1-32E0-4243-A246-BF127FC77861}">
      <dgm:prSet custT="1"/>
      <dgm:spPr/>
      <dgm:t>
        <a:bodyPr/>
        <a:lstStyle/>
        <a:p>
          <a:r>
            <a:rPr lang="en-US" sz="2800" dirty="0"/>
            <a:t>Keeping them from being stolen</a:t>
          </a:r>
        </a:p>
      </dgm:t>
    </dgm:pt>
    <dgm:pt modelId="{438331E7-E308-4AFD-A4BB-FFF69656FB9A}" type="parTrans" cxnId="{ECC684C6-B0BF-4B3A-A0FB-AF6A8D63F960}">
      <dgm:prSet/>
      <dgm:spPr/>
      <dgm:t>
        <a:bodyPr/>
        <a:lstStyle/>
        <a:p>
          <a:endParaRPr lang="en-GB" sz="1600"/>
        </a:p>
      </dgm:t>
    </dgm:pt>
    <dgm:pt modelId="{39FA205B-2AF3-4E7E-852B-1EE4F032BB1B}" type="sibTrans" cxnId="{ECC684C6-B0BF-4B3A-A0FB-AF6A8D63F960}">
      <dgm:prSet/>
      <dgm:spPr/>
      <dgm:t>
        <a:bodyPr/>
        <a:lstStyle/>
        <a:p>
          <a:endParaRPr lang="en-GB"/>
        </a:p>
      </dgm:t>
    </dgm:pt>
    <dgm:pt modelId="{239D8C02-1BE4-4A1C-8FF5-A53B1DF9BBF0}">
      <dgm:prSet custT="1"/>
      <dgm:spPr/>
      <dgm:t>
        <a:bodyPr/>
        <a:lstStyle/>
        <a:p>
          <a:r>
            <a:rPr lang="en-US" sz="2800" dirty="0"/>
            <a:t>Keeping data secure in case they are stolen</a:t>
          </a:r>
        </a:p>
      </dgm:t>
    </dgm:pt>
    <dgm:pt modelId="{EDD5F9F7-FE67-4DAF-96BC-2E33CE23ADF9}" type="parTrans" cxnId="{75B31C7A-CC22-4C63-85F8-8E58E19BABA8}">
      <dgm:prSet/>
      <dgm:spPr/>
      <dgm:t>
        <a:bodyPr/>
        <a:lstStyle/>
        <a:p>
          <a:endParaRPr lang="en-GB" sz="1600"/>
        </a:p>
      </dgm:t>
    </dgm:pt>
    <dgm:pt modelId="{4FCD549C-CE3E-418F-A19E-97468494E78D}" type="sibTrans" cxnId="{75B31C7A-CC22-4C63-85F8-8E58E19BABA8}">
      <dgm:prSet/>
      <dgm:spPr/>
      <dgm:t>
        <a:bodyPr/>
        <a:lstStyle/>
        <a:p>
          <a:endParaRPr lang="en-GB"/>
        </a:p>
      </dgm:t>
    </dgm:pt>
    <dgm:pt modelId="{B433EFAF-889D-41FD-A321-81027A7072B7}">
      <dgm:prSet custT="1"/>
      <dgm:spPr/>
      <dgm:t>
        <a:bodyPr/>
        <a:lstStyle/>
        <a:p>
          <a:r>
            <a:rPr lang="en-US" sz="2800" dirty="0"/>
            <a:t>Finding a device if it is stolen</a:t>
          </a:r>
        </a:p>
      </dgm:t>
    </dgm:pt>
    <dgm:pt modelId="{A4443B8D-EDF5-417D-9EAF-675A5B8D8CDC}" type="parTrans" cxnId="{4D0E97F4-4A26-4FC2-9654-89C26856775A}">
      <dgm:prSet/>
      <dgm:spPr/>
      <dgm:t>
        <a:bodyPr/>
        <a:lstStyle/>
        <a:p>
          <a:endParaRPr lang="en-GB" sz="1600"/>
        </a:p>
      </dgm:t>
    </dgm:pt>
    <dgm:pt modelId="{39021BE4-E1B2-47B9-9635-1A7FF02C102A}" type="sibTrans" cxnId="{4D0E97F4-4A26-4FC2-9654-89C26856775A}">
      <dgm:prSet/>
      <dgm:spPr/>
      <dgm:t>
        <a:bodyPr/>
        <a:lstStyle/>
        <a:p>
          <a:endParaRPr lang="en-GB"/>
        </a:p>
      </dgm:t>
    </dgm:pt>
    <dgm:pt modelId="{152267A8-E7FB-4792-A7A7-487DA10CB089}">
      <dgm:prSet custT="1"/>
      <dgm:spPr/>
      <dgm:t>
        <a:bodyPr/>
        <a:lstStyle/>
        <a:p>
          <a:endParaRPr lang="en-US" sz="2800" dirty="0"/>
        </a:p>
      </dgm:t>
    </dgm:pt>
    <dgm:pt modelId="{D610E7FF-F9E1-4825-9009-E629CB962D4A}" type="parTrans" cxnId="{66293948-61CD-4B08-B10A-714459F3C118}">
      <dgm:prSet/>
      <dgm:spPr/>
      <dgm:t>
        <a:bodyPr/>
        <a:lstStyle/>
        <a:p>
          <a:endParaRPr lang="en-GB"/>
        </a:p>
      </dgm:t>
    </dgm:pt>
    <dgm:pt modelId="{0BF2D8BA-7D23-4C4E-BC8D-E1DCB1AC40AF}" type="sibTrans" cxnId="{66293948-61CD-4B08-B10A-714459F3C118}">
      <dgm:prSet/>
      <dgm:spPr/>
      <dgm:t>
        <a:bodyPr/>
        <a:lstStyle/>
        <a:p>
          <a:endParaRPr lang="en-GB"/>
        </a:p>
      </dgm:t>
    </dgm:pt>
    <dgm:pt modelId="{249CF279-7A00-4776-9E44-29DD3176D13F}" type="pres">
      <dgm:prSet presAssocID="{3C11D061-44DC-4854-9D7D-BB0E855DD1C7}" presName="linear" presStyleCnt="0">
        <dgm:presLayoutVars>
          <dgm:animLvl val="lvl"/>
          <dgm:resizeHandles val="exact"/>
        </dgm:presLayoutVars>
      </dgm:prSet>
      <dgm:spPr/>
    </dgm:pt>
    <dgm:pt modelId="{F23C8AEF-0CEF-49BC-9039-DEF207D76A14}" type="pres">
      <dgm:prSet presAssocID="{32507BB4-85B1-4C32-B4A4-BB62C1471EC0}" presName="parentText" presStyleLbl="node1" presStyleIdx="0" presStyleCnt="1">
        <dgm:presLayoutVars>
          <dgm:chMax val="0"/>
          <dgm:bulletEnabled val="1"/>
        </dgm:presLayoutVars>
      </dgm:prSet>
      <dgm:spPr/>
    </dgm:pt>
    <dgm:pt modelId="{69BAB280-D810-4F84-A06E-AA1201B7C8CD}" type="pres">
      <dgm:prSet presAssocID="{32507BB4-85B1-4C32-B4A4-BB62C1471EC0}" presName="childText" presStyleLbl="revTx" presStyleIdx="0" presStyleCnt="1">
        <dgm:presLayoutVars>
          <dgm:bulletEnabled val="1"/>
        </dgm:presLayoutVars>
      </dgm:prSet>
      <dgm:spPr/>
    </dgm:pt>
  </dgm:ptLst>
  <dgm:cxnLst>
    <dgm:cxn modelId="{3E521810-488E-4386-B3AB-0A0535ECE972}" type="presOf" srcId="{152267A8-E7FB-4792-A7A7-487DA10CB089}" destId="{69BAB280-D810-4F84-A06E-AA1201B7C8CD}" srcOrd="0" destOrd="0" presId="urn:microsoft.com/office/officeart/2005/8/layout/vList2"/>
    <dgm:cxn modelId="{CD286510-4579-4F26-95EE-CE457195B41C}" type="presOf" srcId="{239D8C02-1BE4-4A1C-8FF5-A53B1DF9BBF0}" destId="{69BAB280-D810-4F84-A06E-AA1201B7C8CD}" srcOrd="0" destOrd="2" presId="urn:microsoft.com/office/officeart/2005/8/layout/vList2"/>
    <dgm:cxn modelId="{B9BDB51B-C6A8-459B-B47E-37503A31F2C9}" srcId="{3C11D061-44DC-4854-9D7D-BB0E855DD1C7}" destId="{32507BB4-85B1-4C32-B4A4-BB62C1471EC0}" srcOrd="0" destOrd="0" parTransId="{8CADBD59-48A3-4682-A203-5305C2FEEDDA}" sibTransId="{7A247382-7A21-49C1-B0D2-4CCB12E42E6A}"/>
    <dgm:cxn modelId="{D339BC23-6E62-4855-9A89-045FE4EB27CE}" type="presOf" srcId="{628D29F1-32E0-4243-A246-BF127FC77861}" destId="{69BAB280-D810-4F84-A06E-AA1201B7C8CD}" srcOrd="0" destOrd="1" presId="urn:microsoft.com/office/officeart/2005/8/layout/vList2"/>
    <dgm:cxn modelId="{66293948-61CD-4B08-B10A-714459F3C118}" srcId="{32507BB4-85B1-4C32-B4A4-BB62C1471EC0}" destId="{152267A8-E7FB-4792-A7A7-487DA10CB089}" srcOrd="0" destOrd="0" parTransId="{D610E7FF-F9E1-4825-9009-E629CB962D4A}" sibTransId="{0BF2D8BA-7D23-4C4E-BC8D-E1DCB1AC40AF}"/>
    <dgm:cxn modelId="{8A30564E-20AF-4187-A53B-03174D5D3A25}" type="presOf" srcId="{3C11D061-44DC-4854-9D7D-BB0E855DD1C7}" destId="{249CF279-7A00-4776-9E44-29DD3176D13F}" srcOrd="0" destOrd="0" presId="urn:microsoft.com/office/officeart/2005/8/layout/vList2"/>
    <dgm:cxn modelId="{987D3177-C6F4-4222-A4DF-675925E38BB4}" type="presOf" srcId="{32507BB4-85B1-4C32-B4A4-BB62C1471EC0}" destId="{F23C8AEF-0CEF-49BC-9039-DEF207D76A14}" srcOrd="0" destOrd="0" presId="urn:microsoft.com/office/officeart/2005/8/layout/vList2"/>
    <dgm:cxn modelId="{75B31C7A-CC22-4C63-85F8-8E58E19BABA8}" srcId="{32507BB4-85B1-4C32-B4A4-BB62C1471EC0}" destId="{239D8C02-1BE4-4A1C-8FF5-A53B1DF9BBF0}" srcOrd="2" destOrd="0" parTransId="{EDD5F9F7-FE67-4DAF-96BC-2E33CE23ADF9}" sibTransId="{4FCD549C-CE3E-418F-A19E-97468494E78D}"/>
    <dgm:cxn modelId="{ECC684C6-B0BF-4B3A-A0FB-AF6A8D63F960}" srcId="{32507BB4-85B1-4C32-B4A4-BB62C1471EC0}" destId="{628D29F1-32E0-4243-A246-BF127FC77861}" srcOrd="1" destOrd="0" parTransId="{438331E7-E308-4AFD-A4BB-FFF69656FB9A}" sibTransId="{39FA205B-2AF3-4E7E-852B-1EE4F032BB1B}"/>
    <dgm:cxn modelId="{297D7BDD-E288-4FB6-9E10-E609DFE57729}" type="presOf" srcId="{B433EFAF-889D-41FD-A321-81027A7072B7}" destId="{69BAB280-D810-4F84-A06E-AA1201B7C8CD}" srcOrd="0" destOrd="3" presId="urn:microsoft.com/office/officeart/2005/8/layout/vList2"/>
    <dgm:cxn modelId="{4D0E97F4-4A26-4FC2-9654-89C26856775A}" srcId="{32507BB4-85B1-4C32-B4A4-BB62C1471EC0}" destId="{B433EFAF-889D-41FD-A321-81027A7072B7}" srcOrd="3" destOrd="0" parTransId="{A4443B8D-EDF5-417D-9EAF-675A5B8D8CDC}" sibTransId="{39021BE4-E1B2-47B9-9635-1A7FF02C102A}"/>
    <dgm:cxn modelId="{385B8769-8483-46DF-B20C-52C647DCC3D7}" type="presParOf" srcId="{249CF279-7A00-4776-9E44-29DD3176D13F}" destId="{F23C8AEF-0CEF-49BC-9039-DEF207D76A14}" srcOrd="0" destOrd="0" presId="urn:microsoft.com/office/officeart/2005/8/layout/vList2"/>
    <dgm:cxn modelId="{24E34442-D194-4BE9-BBB4-D18ED097F971}" type="presParOf" srcId="{249CF279-7A00-4776-9E44-29DD3176D13F}" destId="{69BAB280-D810-4F84-A06E-AA1201B7C8CD}"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4DDF5A-40A3-4D14-96B4-558AEF672C7E}" type="doc">
      <dgm:prSet loTypeId="urn:microsoft.com/office/officeart/2005/8/layout/vList2" loCatId="list" qsTypeId="urn:microsoft.com/office/officeart/2005/8/quickstyle/simple3" qsCatId="simple" csTypeId="urn:microsoft.com/office/officeart/2005/8/colors/accent3_5" csCatId="accent3" phldr="1"/>
      <dgm:spPr/>
      <dgm:t>
        <a:bodyPr/>
        <a:lstStyle/>
        <a:p>
          <a:endParaRPr lang="en-GB"/>
        </a:p>
      </dgm:t>
    </dgm:pt>
    <dgm:pt modelId="{3B2D4916-365F-4A2D-A874-7C8AE540D28A}">
      <dgm:prSet phldrT="[Text]"/>
      <dgm:spPr/>
      <dgm:t>
        <a:bodyPr/>
        <a:lstStyle/>
        <a:p>
          <a:r>
            <a:rPr lang="en-US"/>
            <a:t>Firewall—hardware or software</a:t>
          </a:r>
          <a:endParaRPr lang="en-GB" dirty="0"/>
        </a:p>
      </dgm:t>
    </dgm:pt>
    <dgm:pt modelId="{2FDAE202-FD03-4181-8FAB-5398159A605A}" type="parTrans" cxnId="{AC10CEC4-EA26-41E0-B10B-FAF4CC8D2E5F}">
      <dgm:prSet/>
      <dgm:spPr/>
      <dgm:t>
        <a:bodyPr/>
        <a:lstStyle/>
        <a:p>
          <a:endParaRPr lang="en-GB">
            <a:solidFill>
              <a:srgbClr val="0070C0"/>
            </a:solidFill>
          </a:endParaRPr>
        </a:p>
      </dgm:t>
    </dgm:pt>
    <dgm:pt modelId="{A19FEC56-F0A1-49E0-8B93-DAB1A520125C}" type="sibTrans" cxnId="{AC10CEC4-EA26-41E0-B10B-FAF4CC8D2E5F}">
      <dgm:prSet/>
      <dgm:spPr/>
      <dgm:t>
        <a:bodyPr/>
        <a:lstStyle/>
        <a:p>
          <a:endParaRPr lang="en-GB">
            <a:solidFill>
              <a:srgbClr val="0070C0"/>
            </a:solidFill>
          </a:endParaRPr>
        </a:p>
      </dgm:t>
    </dgm:pt>
    <dgm:pt modelId="{225998F9-B0B4-4B96-8273-2760C637BA75}">
      <dgm:prSet/>
      <dgm:spPr/>
      <dgm:t>
        <a:bodyPr/>
        <a:lstStyle/>
        <a:p>
          <a:r>
            <a:rPr lang="en-US"/>
            <a:t>Windows and macOS include firewalls</a:t>
          </a:r>
          <a:endParaRPr lang="en-US" dirty="0"/>
        </a:p>
      </dgm:t>
    </dgm:pt>
    <dgm:pt modelId="{37B96D80-9432-405A-BF3A-7DB395FB5152}" type="parTrans" cxnId="{E81B9944-F9E9-4961-9B5F-F41B2743A269}">
      <dgm:prSet/>
      <dgm:spPr/>
      <dgm:t>
        <a:bodyPr/>
        <a:lstStyle/>
        <a:p>
          <a:endParaRPr lang="en-GB">
            <a:solidFill>
              <a:srgbClr val="0070C0"/>
            </a:solidFill>
          </a:endParaRPr>
        </a:p>
      </dgm:t>
    </dgm:pt>
    <dgm:pt modelId="{926E5CA6-F54C-4489-9230-411835BFE055}" type="sibTrans" cxnId="{E81B9944-F9E9-4961-9B5F-F41B2743A269}">
      <dgm:prSet/>
      <dgm:spPr/>
      <dgm:t>
        <a:bodyPr/>
        <a:lstStyle/>
        <a:p>
          <a:endParaRPr lang="en-GB">
            <a:solidFill>
              <a:srgbClr val="0070C0"/>
            </a:solidFill>
          </a:endParaRPr>
        </a:p>
      </dgm:t>
    </dgm:pt>
    <dgm:pt modelId="{AABE9219-0BE8-4AC1-A426-DDDFED2B3378}">
      <dgm:prSet/>
      <dgm:spPr/>
      <dgm:t>
        <a:bodyPr/>
        <a:lstStyle/>
        <a:p>
          <a:r>
            <a:rPr lang="en-US"/>
            <a:t>Security suites(Norton, McAfee, ZoneAlarm) include firewall software</a:t>
          </a:r>
          <a:endParaRPr lang="en-US" dirty="0"/>
        </a:p>
      </dgm:t>
    </dgm:pt>
    <dgm:pt modelId="{7047A41D-7857-44D3-8A9B-8D284287ED53}" type="parTrans" cxnId="{2DDDAE05-6323-4896-B752-2BF2627BB378}">
      <dgm:prSet/>
      <dgm:spPr/>
      <dgm:t>
        <a:bodyPr/>
        <a:lstStyle/>
        <a:p>
          <a:endParaRPr lang="en-GB">
            <a:solidFill>
              <a:srgbClr val="0070C0"/>
            </a:solidFill>
          </a:endParaRPr>
        </a:p>
      </dgm:t>
    </dgm:pt>
    <dgm:pt modelId="{E50A7F2A-6D34-4CF5-B33A-351BEB4FA782}" type="sibTrans" cxnId="{2DDDAE05-6323-4896-B752-2BF2627BB378}">
      <dgm:prSet/>
      <dgm:spPr/>
      <dgm:t>
        <a:bodyPr/>
        <a:lstStyle/>
        <a:p>
          <a:endParaRPr lang="en-GB">
            <a:solidFill>
              <a:srgbClr val="0070C0"/>
            </a:solidFill>
          </a:endParaRPr>
        </a:p>
      </dgm:t>
    </dgm:pt>
    <dgm:pt modelId="{6389A190-FCAA-415E-AF96-4EF6B5AFD4C2}" type="pres">
      <dgm:prSet presAssocID="{C04DDF5A-40A3-4D14-96B4-558AEF672C7E}" presName="linear" presStyleCnt="0">
        <dgm:presLayoutVars>
          <dgm:animLvl val="lvl"/>
          <dgm:resizeHandles val="exact"/>
        </dgm:presLayoutVars>
      </dgm:prSet>
      <dgm:spPr/>
    </dgm:pt>
    <dgm:pt modelId="{558C6DA9-870A-4B7E-BC9D-C7613050ABB8}" type="pres">
      <dgm:prSet presAssocID="{3B2D4916-365F-4A2D-A874-7C8AE540D28A}" presName="parentText" presStyleLbl="node1" presStyleIdx="0" presStyleCnt="3">
        <dgm:presLayoutVars>
          <dgm:chMax val="0"/>
          <dgm:bulletEnabled val="1"/>
        </dgm:presLayoutVars>
      </dgm:prSet>
      <dgm:spPr/>
    </dgm:pt>
    <dgm:pt modelId="{EFD036C4-2B98-4185-BC34-EF5CBCF67881}" type="pres">
      <dgm:prSet presAssocID="{A19FEC56-F0A1-49E0-8B93-DAB1A520125C}" presName="spacer" presStyleCnt="0"/>
      <dgm:spPr/>
    </dgm:pt>
    <dgm:pt modelId="{82E72537-5949-4455-8800-0CAE4428A67C}" type="pres">
      <dgm:prSet presAssocID="{225998F9-B0B4-4B96-8273-2760C637BA75}" presName="parentText" presStyleLbl="node1" presStyleIdx="1" presStyleCnt="3">
        <dgm:presLayoutVars>
          <dgm:chMax val="0"/>
          <dgm:bulletEnabled val="1"/>
        </dgm:presLayoutVars>
      </dgm:prSet>
      <dgm:spPr/>
    </dgm:pt>
    <dgm:pt modelId="{9BB8F346-8D9C-4B4E-9227-76F4E1240CEA}" type="pres">
      <dgm:prSet presAssocID="{926E5CA6-F54C-4489-9230-411835BFE055}" presName="spacer" presStyleCnt="0"/>
      <dgm:spPr/>
    </dgm:pt>
    <dgm:pt modelId="{702E102C-274B-4191-8DF4-F686C2C1B10F}" type="pres">
      <dgm:prSet presAssocID="{AABE9219-0BE8-4AC1-A426-DDDFED2B3378}" presName="parentText" presStyleLbl="node1" presStyleIdx="2" presStyleCnt="3">
        <dgm:presLayoutVars>
          <dgm:chMax val="0"/>
          <dgm:bulletEnabled val="1"/>
        </dgm:presLayoutVars>
      </dgm:prSet>
      <dgm:spPr/>
    </dgm:pt>
  </dgm:ptLst>
  <dgm:cxnLst>
    <dgm:cxn modelId="{2DDDAE05-6323-4896-B752-2BF2627BB378}" srcId="{C04DDF5A-40A3-4D14-96B4-558AEF672C7E}" destId="{AABE9219-0BE8-4AC1-A426-DDDFED2B3378}" srcOrd="2" destOrd="0" parTransId="{7047A41D-7857-44D3-8A9B-8D284287ED53}" sibTransId="{E50A7F2A-6D34-4CF5-B33A-351BEB4FA782}"/>
    <dgm:cxn modelId="{33431F43-12AF-4492-8E72-C624D43D6D39}" type="presOf" srcId="{AABE9219-0BE8-4AC1-A426-DDDFED2B3378}" destId="{702E102C-274B-4191-8DF4-F686C2C1B10F}" srcOrd="0" destOrd="0" presId="urn:microsoft.com/office/officeart/2005/8/layout/vList2"/>
    <dgm:cxn modelId="{E81B9944-F9E9-4961-9B5F-F41B2743A269}" srcId="{C04DDF5A-40A3-4D14-96B4-558AEF672C7E}" destId="{225998F9-B0B4-4B96-8273-2760C637BA75}" srcOrd="1" destOrd="0" parTransId="{37B96D80-9432-405A-BF3A-7DB395FB5152}" sibTransId="{926E5CA6-F54C-4489-9230-411835BFE055}"/>
    <dgm:cxn modelId="{0028E376-CD5C-4234-A249-B82420325475}" type="presOf" srcId="{3B2D4916-365F-4A2D-A874-7C8AE540D28A}" destId="{558C6DA9-870A-4B7E-BC9D-C7613050ABB8}" srcOrd="0" destOrd="0" presId="urn:microsoft.com/office/officeart/2005/8/layout/vList2"/>
    <dgm:cxn modelId="{F05A759D-9527-45A3-870E-E484EBAC560B}" type="presOf" srcId="{C04DDF5A-40A3-4D14-96B4-558AEF672C7E}" destId="{6389A190-FCAA-415E-AF96-4EF6B5AFD4C2}" srcOrd="0" destOrd="0" presId="urn:microsoft.com/office/officeart/2005/8/layout/vList2"/>
    <dgm:cxn modelId="{AC10CEC4-EA26-41E0-B10B-FAF4CC8D2E5F}" srcId="{C04DDF5A-40A3-4D14-96B4-558AEF672C7E}" destId="{3B2D4916-365F-4A2D-A874-7C8AE540D28A}" srcOrd="0" destOrd="0" parTransId="{2FDAE202-FD03-4181-8FAB-5398159A605A}" sibTransId="{A19FEC56-F0A1-49E0-8B93-DAB1A520125C}"/>
    <dgm:cxn modelId="{1B14DEF5-9E38-4D7E-A661-4FA5DE80201F}" type="presOf" srcId="{225998F9-B0B4-4B96-8273-2760C637BA75}" destId="{82E72537-5949-4455-8800-0CAE4428A67C}" srcOrd="0" destOrd="0" presId="urn:microsoft.com/office/officeart/2005/8/layout/vList2"/>
    <dgm:cxn modelId="{69CB98AF-C748-4E9E-957E-656D7E22A699}" type="presParOf" srcId="{6389A190-FCAA-415E-AF96-4EF6B5AFD4C2}" destId="{558C6DA9-870A-4B7E-BC9D-C7613050ABB8}" srcOrd="0" destOrd="0" presId="urn:microsoft.com/office/officeart/2005/8/layout/vList2"/>
    <dgm:cxn modelId="{F7E85090-C9A2-46F2-B9E7-7D659B3330DE}" type="presParOf" srcId="{6389A190-FCAA-415E-AF96-4EF6B5AFD4C2}" destId="{EFD036C4-2B98-4185-BC34-EF5CBCF67881}" srcOrd="1" destOrd="0" presId="urn:microsoft.com/office/officeart/2005/8/layout/vList2"/>
    <dgm:cxn modelId="{4855B24F-508F-4289-8B53-32521B97789D}" type="presParOf" srcId="{6389A190-FCAA-415E-AF96-4EF6B5AFD4C2}" destId="{82E72537-5949-4455-8800-0CAE4428A67C}" srcOrd="2" destOrd="0" presId="urn:microsoft.com/office/officeart/2005/8/layout/vList2"/>
    <dgm:cxn modelId="{73963491-0798-48E3-A8F1-1FEA67B601B0}" type="presParOf" srcId="{6389A190-FCAA-415E-AF96-4EF6B5AFD4C2}" destId="{9BB8F346-8D9C-4B4E-9227-76F4E1240CEA}" srcOrd="3" destOrd="0" presId="urn:microsoft.com/office/officeart/2005/8/layout/vList2"/>
    <dgm:cxn modelId="{7B85773C-6CBE-44FC-BD90-2EB7D0ACF679}" type="presParOf" srcId="{6389A190-FCAA-415E-AF96-4EF6B5AFD4C2}" destId="{702E102C-274B-4191-8DF4-F686C2C1B10F}"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508C18-7D00-46ED-A040-52C0DD41A22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49FC4FF5-EA3E-4096-BE79-AF9C91741528}">
      <dgm:prSet phldrT="[Text]"/>
      <dgm:spPr/>
      <dgm:t>
        <a:bodyPr/>
        <a:lstStyle/>
        <a:p>
          <a:r>
            <a:rPr lang="en-US" dirty="0"/>
            <a:t>Packet filtering</a:t>
          </a:r>
          <a:endParaRPr lang="en-GB" dirty="0"/>
        </a:p>
      </dgm:t>
    </dgm:pt>
    <dgm:pt modelId="{5682E0C6-6CF9-4A2A-AE58-666B5C377C02}" type="parTrans" cxnId="{DF19DA4B-19D4-441F-BE8E-CD2DFEE3A85E}">
      <dgm:prSet/>
      <dgm:spPr/>
      <dgm:t>
        <a:bodyPr/>
        <a:lstStyle/>
        <a:p>
          <a:endParaRPr lang="en-GB"/>
        </a:p>
      </dgm:t>
    </dgm:pt>
    <dgm:pt modelId="{F8B30FB9-A514-4DC8-A02F-E4649999C103}" type="sibTrans" cxnId="{DF19DA4B-19D4-441F-BE8E-CD2DFEE3A85E}">
      <dgm:prSet/>
      <dgm:spPr/>
      <dgm:t>
        <a:bodyPr/>
        <a:lstStyle/>
        <a:p>
          <a:endParaRPr lang="en-GB"/>
        </a:p>
      </dgm:t>
    </dgm:pt>
    <dgm:pt modelId="{3F28288D-C377-4F42-A7CD-9A0C1E1A7E23}">
      <dgm:prSet/>
      <dgm:spPr/>
      <dgm:t>
        <a:bodyPr/>
        <a:lstStyle/>
        <a:p>
          <a:r>
            <a:rPr lang="en-US"/>
            <a:t>Filter out packets sent to logical ports</a:t>
          </a:r>
          <a:endParaRPr lang="en-US" dirty="0"/>
        </a:p>
      </dgm:t>
    </dgm:pt>
    <dgm:pt modelId="{5F782889-DCB8-4341-91A2-678E528557A3}" type="parTrans" cxnId="{6F016AA3-6B5E-4FDF-B74F-C693BCEDC799}">
      <dgm:prSet/>
      <dgm:spPr/>
      <dgm:t>
        <a:bodyPr/>
        <a:lstStyle/>
        <a:p>
          <a:endParaRPr lang="en-GB"/>
        </a:p>
      </dgm:t>
    </dgm:pt>
    <dgm:pt modelId="{51ACF75A-2963-4FA7-9AF6-64C4B399BAF6}" type="sibTrans" cxnId="{6F016AA3-6B5E-4FDF-B74F-C693BCEDC799}">
      <dgm:prSet/>
      <dgm:spPr/>
      <dgm:t>
        <a:bodyPr/>
        <a:lstStyle/>
        <a:p>
          <a:endParaRPr lang="en-GB"/>
        </a:p>
      </dgm:t>
    </dgm:pt>
    <dgm:pt modelId="{C6584BED-6778-4AD7-AA7D-A789A81053F5}">
      <dgm:prSet/>
      <dgm:spPr/>
      <dgm:t>
        <a:bodyPr/>
        <a:lstStyle/>
        <a:p>
          <a:r>
            <a:rPr lang="en-US"/>
            <a:t>Logical port blocking</a:t>
          </a:r>
          <a:endParaRPr lang="en-US" dirty="0"/>
        </a:p>
      </dgm:t>
    </dgm:pt>
    <dgm:pt modelId="{EEBC0241-6840-4E67-B3C0-193E7F58F433}" type="parTrans" cxnId="{455F15E1-1EDA-4439-AB57-09D12959EE8C}">
      <dgm:prSet/>
      <dgm:spPr/>
      <dgm:t>
        <a:bodyPr/>
        <a:lstStyle/>
        <a:p>
          <a:endParaRPr lang="en-GB"/>
        </a:p>
      </dgm:t>
    </dgm:pt>
    <dgm:pt modelId="{B0804E8B-77F8-46F0-9C80-6CCA2E5306BE}" type="sibTrans" cxnId="{455F15E1-1EDA-4439-AB57-09D12959EE8C}">
      <dgm:prSet/>
      <dgm:spPr/>
      <dgm:t>
        <a:bodyPr/>
        <a:lstStyle/>
        <a:p>
          <a:endParaRPr lang="en-GB"/>
        </a:p>
      </dgm:t>
    </dgm:pt>
    <dgm:pt modelId="{40D3FFF2-8335-4B62-9963-C653D0AB1399}">
      <dgm:prSet/>
      <dgm:spPr/>
      <dgm:t>
        <a:bodyPr/>
        <a:lstStyle/>
        <a:p>
          <a:r>
            <a:rPr lang="en-US"/>
            <a:t>Completely refuses requests from the Internet asking for access to specific ports</a:t>
          </a:r>
          <a:endParaRPr lang="en-US" dirty="0"/>
        </a:p>
      </dgm:t>
    </dgm:pt>
    <dgm:pt modelId="{244B837C-7956-42FD-A8AF-312EC5F943EF}" type="parTrans" cxnId="{C2D8814E-B0C8-4FC4-96D0-934955FB9C91}">
      <dgm:prSet/>
      <dgm:spPr/>
      <dgm:t>
        <a:bodyPr/>
        <a:lstStyle/>
        <a:p>
          <a:endParaRPr lang="en-GB"/>
        </a:p>
      </dgm:t>
    </dgm:pt>
    <dgm:pt modelId="{59B432EA-1A84-47A0-915A-256B0D1A822D}" type="sibTrans" cxnId="{C2D8814E-B0C8-4FC4-96D0-934955FB9C91}">
      <dgm:prSet/>
      <dgm:spPr/>
      <dgm:t>
        <a:bodyPr/>
        <a:lstStyle/>
        <a:p>
          <a:endParaRPr lang="en-GB"/>
        </a:p>
      </dgm:t>
    </dgm:pt>
    <dgm:pt modelId="{82BF5292-065E-4EB2-BE84-541987FDBDB0}">
      <dgm:prSet/>
      <dgm:spPr/>
      <dgm:t>
        <a:bodyPr/>
        <a:lstStyle/>
        <a:p>
          <a:r>
            <a:rPr lang="en-US"/>
            <a:t>Network address translation(NAT)</a:t>
          </a:r>
          <a:endParaRPr lang="en-US" dirty="0"/>
        </a:p>
      </dgm:t>
    </dgm:pt>
    <dgm:pt modelId="{3E83AEC4-98FD-4FCE-B100-A39B53896050}" type="parTrans" cxnId="{7F0C7412-1044-49D3-80C1-7F08F42D190A}">
      <dgm:prSet/>
      <dgm:spPr/>
      <dgm:t>
        <a:bodyPr/>
        <a:lstStyle/>
        <a:p>
          <a:endParaRPr lang="en-GB"/>
        </a:p>
      </dgm:t>
    </dgm:pt>
    <dgm:pt modelId="{0D8FFDB3-DD5C-4869-9F42-68AB2F378505}" type="sibTrans" cxnId="{7F0C7412-1044-49D3-80C1-7F08F42D190A}">
      <dgm:prSet/>
      <dgm:spPr/>
      <dgm:t>
        <a:bodyPr/>
        <a:lstStyle/>
        <a:p>
          <a:endParaRPr lang="en-GB"/>
        </a:p>
      </dgm:t>
    </dgm:pt>
    <dgm:pt modelId="{FD167F62-9802-4204-AF7D-9670BF681E6A}">
      <dgm:prSet/>
      <dgm:spPr/>
      <dgm:t>
        <a:bodyPr/>
        <a:lstStyle/>
        <a:p>
          <a:r>
            <a:rPr lang="en-US"/>
            <a:t>Assign internal IP addresses on a network</a:t>
          </a:r>
          <a:endParaRPr lang="en-US" dirty="0"/>
        </a:p>
      </dgm:t>
    </dgm:pt>
    <dgm:pt modelId="{DF92B02E-7CE4-4157-B3AA-BCBCF56D845B}" type="parTrans" cxnId="{96140CD5-E5E9-49A3-9E54-FF5E66D9E271}">
      <dgm:prSet/>
      <dgm:spPr/>
      <dgm:t>
        <a:bodyPr/>
        <a:lstStyle/>
        <a:p>
          <a:endParaRPr lang="en-GB"/>
        </a:p>
      </dgm:t>
    </dgm:pt>
    <dgm:pt modelId="{4CD11598-F804-467C-8E00-6812688A44B5}" type="sibTrans" cxnId="{96140CD5-E5E9-49A3-9E54-FF5E66D9E271}">
      <dgm:prSet/>
      <dgm:spPr/>
      <dgm:t>
        <a:bodyPr/>
        <a:lstStyle/>
        <a:p>
          <a:endParaRPr lang="en-GB"/>
        </a:p>
      </dgm:t>
    </dgm:pt>
    <dgm:pt modelId="{6389B3D3-C61C-481E-8731-113ECCE16B47}">
      <dgm:prSet/>
      <dgm:spPr/>
      <dgm:t>
        <a:bodyPr/>
        <a:lstStyle/>
        <a:p>
          <a:r>
            <a:rPr lang="en-US"/>
            <a:t>With a NAT-capable router/firewall installed on your network, hackers are unbale </a:t>
          </a:r>
          <a:endParaRPr lang="en-US" dirty="0"/>
        </a:p>
      </dgm:t>
    </dgm:pt>
    <dgm:pt modelId="{ABDB6A0B-2D34-4AB3-BAF6-5BB8DD4D2BCD}" type="parTrans" cxnId="{75FCEA3C-635F-4A47-87FF-FEDE29EAB908}">
      <dgm:prSet/>
      <dgm:spPr/>
      <dgm:t>
        <a:bodyPr/>
        <a:lstStyle/>
        <a:p>
          <a:endParaRPr lang="en-GB"/>
        </a:p>
      </dgm:t>
    </dgm:pt>
    <dgm:pt modelId="{1449E1D1-DA40-4D60-A9EE-3359CD738A9E}" type="sibTrans" cxnId="{75FCEA3C-635F-4A47-87FF-FEDE29EAB908}">
      <dgm:prSet/>
      <dgm:spPr/>
      <dgm:t>
        <a:bodyPr/>
        <a:lstStyle/>
        <a:p>
          <a:endParaRPr lang="en-GB"/>
        </a:p>
      </dgm:t>
    </dgm:pt>
    <dgm:pt modelId="{EFF579CF-9455-4095-B966-DBB966C95A94}" type="pres">
      <dgm:prSet presAssocID="{5F508C18-7D00-46ED-A040-52C0DD41A225}" presName="linear" presStyleCnt="0">
        <dgm:presLayoutVars>
          <dgm:dir/>
          <dgm:animLvl val="lvl"/>
          <dgm:resizeHandles val="exact"/>
        </dgm:presLayoutVars>
      </dgm:prSet>
      <dgm:spPr/>
    </dgm:pt>
    <dgm:pt modelId="{95D2ECF4-B09D-467B-B1DB-8D2924C0D32D}" type="pres">
      <dgm:prSet presAssocID="{49FC4FF5-EA3E-4096-BE79-AF9C91741528}" presName="parentLin" presStyleCnt="0"/>
      <dgm:spPr/>
    </dgm:pt>
    <dgm:pt modelId="{0BF860AD-7970-45BD-9074-B21A72FA0716}" type="pres">
      <dgm:prSet presAssocID="{49FC4FF5-EA3E-4096-BE79-AF9C91741528}" presName="parentLeftMargin" presStyleLbl="node1" presStyleIdx="0" presStyleCnt="3"/>
      <dgm:spPr/>
    </dgm:pt>
    <dgm:pt modelId="{13C2458B-5F18-4B57-90C8-E37D1412017B}" type="pres">
      <dgm:prSet presAssocID="{49FC4FF5-EA3E-4096-BE79-AF9C91741528}" presName="parentText" presStyleLbl="node1" presStyleIdx="0" presStyleCnt="3">
        <dgm:presLayoutVars>
          <dgm:chMax val="0"/>
          <dgm:bulletEnabled val="1"/>
        </dgm:presLayoutVars>
      </dgm:prSet>
      <dgm:spPr/>
    </dgm:pt>
    <dgm:pt modelId="{C8943D52-529A-4A45-9F3D-BE6ACA74CF47}" type="pres">
      <dgm:prSet presAssocID="{49FC4FF5-EA3E-4096-BE79-AF9C91741528}" presName="negativeSpace" presStyleCnt="0"/>
      <dgm:spPr/>
    </dgm:pt>
    <dgm:pt modelId="{C4A4963E-A4EB-423C-AD1B-877EBC2850F3}" type="pres">
      <dgm:prSet presAssocID="{49FC4FF5-EA3E-4096-BE79-AF9C91741528}" presName="childText" presStyleLbl="conFgAcc1" presStyleIdx="0" presStyleCnt="3">
        <dgm:presLayoutVars>
          <dgm:bulletEnabled val="1"/>
        </dgm:presLayoutVars>
      </dgm:prSet>
      <dgm:spPr/>
    </dgm:pt>
    <dgm:pt modelId="{5FE3E355-F172-4C05-802A-F032808F2C81}" type="pres">
      <dgm:prSet presAssocID="{F8B30FB9-A514-4DC8-A02F-E4649999C103}" presName="spaceBetweenRectangles" presStyleCnt="0"/>
      <dgm:spPr/>
    </dgm:pt>
    <dgm:pt modelId="{6388A340-FBFE-4368-894A-490FB64560EE}" type="pres">
      <dgm:prSet presAssocID="{C6584BED-6778-4AD7-AA7D-A789A81053F5}" presName="parentLin" presStyleCnt="0"/>
      <dgm:spPr/>
    </dgm:pt>
    <dgm:pt modelId="{3E1619A0-1D75-4C11-AE69-62FE3EF1D9BC}" type="pres">
      <dgm:prSet presAssocID="{C6584BED-6778-4AD7-AA7D-A789A81053F5}" presName="parentLeftMargin" presStyleLbl="node1" presStyleIdx="0" presStyleCnt="3"/>
      <dgm:spPr/>
    </dgm:pt>
    <dgm:pt modelId="{FB422C41-0124-49B6-A0EE-7C843D7465CA}" type="pres">
      <dgm:prSet presAssocID="{C6584BED-6778-4AD7-AA7D-A789A81053F5}" presName="parentText" presStyleLbl="node1" presStyleIdx="1" presStyleCnt="3">
        <dgm:presLayoutVars>
          <dgm:chMax val="0"/>
          <dgm:bulletEnabled val="1"/>
        </dgm:presLayoutVars>
      </dgm:prSet>
      <dgm:spPr/>
    </dgm:pt>
    <dgm:pt modelId="{C75138EF-2758-4573-85B8-92A49592E226}" type="pres">
      <dgm:prSet presAssocID="{C6584BED-6778-4AD7-AA7D-A789A81053F5}" presName="negativeSpace" presStyleCnt="0"/>
      <dgm:spPr/>
    </dgm:pt>
    <dgm:pt modelId="{11226D28-9C2E-40D6-9459-D22676221FD0}" type="pres">
      <dgm:prSet presAssocID="{C6584BED-6778-4AD7-AA7D-A789A81053F5}" presName="childText" presStyleLbl="conFgAcc1" presStyleIdx="1" presStyleCnt="3">
        <dgm:presLayoutVars>
          <dgm:bulletEnabled val="1"/>
        </dgm:presLayoutVars>
      </dgm:prSet>
      <dgm:spPr/>
    </dgm:pt>
    <dgm:pt modelId="{A574315A-1099-4513-A533-A6F6948355F1}" type="pres">
      <dgm:prSet presAssocID="{B0804E8B-77F8-46F0-9C80-6CCA2E5306BE}" presName="spaceBetweenRectangles" presStyleCnt="0"/>
      <dgm:spPr/>
    </dgm:pt>
    <dgm:pt modelId="{67648828-89EA-495A-A7AE-5EB4ACEFE1B3}" type="pres">
      <dgm:prSet presAssocID="{82BF5292-065E-4EB2-BE84-541987FDBDB0}" presName="parentLin" presStyleCnt="0"/>
      <dgm:spPr/>
    </dgm:pt>
    <dgm:pt modelId="{87C1BE28-52EA-4C15-988F-E50A0D90C735}" type="pres">
      <dgm:prSet presAssocID="{82BF5292-065E-4EB2-BE84-541987FDBDB0}" presName="parentLeftMargin" presStyleLbl="node1" presStyleIdx="1" presStyleCnt="3"/>
      <dgm:spPr/>
    </dgm:pt>
    <dgm:pt modelId="{145B27F9-A349-4610-82D9-BF5E62649C81}" type="pres">
      <dgm:prSet presAssocID="{82BF5292-065E-4EB2-BE84-541987FDBDB0}" presName="parentText" presStyleLbl="node1" presStyleIdx="2" presStyleCnt="3">
        <dgm:presLayoutVars>
          <dgm:chMax val="0"/>
          <dgm:bulletEnabled val="1"/>
        </dgm:presLayoutVars>
      </dgm:prSet>
      <dgm:spPr/>
    </dgm:pt>
    <dgm:pt modelId="{B0EED9D8-0F53-4CA7-85DC-FC63D17E6937}" type="pres">
      <dgm:prSet presAssocID="{82BF5292-065E-4EB2-BE84-541987FDBDB0}" presName="negativeSpace" presStyleCnt="0"/>
      <dgm:spPr/>
    </dgm:pt>
    <dgm:pt modelId="{4A70BE6B-ACA4-49EE-98A6-E488990DC1C8}" type="pres">
      <dgm:prSet presAssocID="{82BF5292-065E-4EB2-BE84-541987FDBDB0}" presName="childText" presStyleLbl="conFgAcc1" presStyleIdx="2" presStyleCnt="3">
        <dgm:presLayoutVars>
          <dgm:bulletEnabled val="1"/>
        </dgm:presLayoutVars>
      </dgm:prSet>
      <dgm:spPr/>
    </dgm:pt>
  </dgm:ptLst>
  <dgm:cxnLst>
    <dgm:cxn modelId="{7F0C7412-1044-49D3-80C1-7F08F42D190A}" srcId="{5F508C18-7D00-46ED-A040-52C0DD41A225}" destId="{82BF5292-065E-4EB2-BE84-541987FDBDB0}" srcOrd="2" destOrd="0" parTransId="{3E83AEC4-98FD-4FCE-B100-A39B53896050}" sibTransId="{0D8FFDB3-DD5C-4869-9F42-68AB2F378505}"/>
    <dgm:cxn modelId="{C74F6F25-AA92-4479-A76A-491BBDCA9C34}" type="presOf" srcId="{FD167F62-9802-4204-AF7D-9670BF681E6A}" destId="{4A70BE6B-ACA4-49EE-98A6-E488990DC1C8}" srcOrd="0" destOrd="0" presId="urn:microsoft.com/office/officeart/2005/8/layout/list1"/>
    <dgm:cxn modelId="{98061834-8B90-4FFD-BA6E-F4FCFAFEB26B}" type="presOf" srcId="{49FC4FF5-EA3E-4096-BE79-AF9C91741528}" destId="{13C2458B-5F18-4B57-90C8-E37D1412017B}" srcOrd="1" destOrd="0" presId="urn:microsoft.com/office/officeart/2005/8/layout/list1"/>
    <dgm:cxn modelId="{7756223A-6B46-499A-B386-4CDEA3DD8562}" type="presOf" srcId="{82BF5292-065E-4EB2-BE84-541987FDBDB0}" destId="{145B27F9-A349-4610-82D9-BF5E62649C81}" srcOrd="1" destOrd="0" presId="urn:microsoft.com/office/officeart/2005/8/layout/list1"/>
    <dgm:cxn modelId="{75FCEA3C-635F-4A47-87FF-FEDE29EAB908}" srcId="{82BF5292-065E-4EB2-BE84-541987FDBDB0}" destId="{6389B3D3-C61C-481E-8731-113ECCE16B47}" srcOrd="1" destOrd="0" parTransId="{ABDB6A0B-2D34-4AB3-BAF6-5BB8DD4D2BCD}" sibTransId="{1449E1D1-DA40-4D60-A9EE-3359CD738A9E}"/>
    <dgm:cxn modelId="{F2C2F040-DB6F-4777-BB77-A990945B0C2B}" type="presOf" srcId="{3F28288D-C377-4F42-A7CD-9A0C1E1A7E23}" destId="{C4A4963E-A4EB-423C-AD1B-877EBC2850F3}" srcOrd="0" destOrd="0" presId="urn:microsoft.com/office/officeart/2005/8/layout/list1"/>
    <dgm:cxn modelId="{DF19DA4B-19D4-441F-BE8E-CD2DFEE3A85E}" srcId="{5F508C18-7D00-46ED-A040-52C0DD41A225}" destId="{49FC4FF5-EA3E-4096-BE79-AF9C91741528}" srcOrd="0" destOrd="0" parTransId="{5682E0C6-6CF9-4A2A-AE58-666B5C377C02}" sibTransId="{F8B30FB9-A514-4DC8-A02F-E4649999C103}"/>
    <dgm:cxn modelId="{C2D8814E-B0C8-4FC4-96D0-934955FB9C91}" srcId="{C6584BED-6778-4AD7-AA7D-A789A81053F5}" destId="{40D3FFF2-8335-4B62-9963-C653D0AB1399}" srcOrd="0" destOrd="0" parTransId="{244B837C-7956-42FD-A8AF-312EC5F943EF}" sibTransId="{59B432EA-1A84-47A0-915A-256B0D1A822D}"/>
    <dgm:cxn modelId="{87D9DA72-ABC9-494A-9073-144A38127454}" type="presOf" srcId="{6389B3D3-C61C-481E-8731-113ECCE16B47}" destId="{4A70BE6B-ACA4-49EE-98A6-E488990DC1C8}" srcOrd="0" destOrd="1" presId="urn:microsoft.com/office/officeart/2005/8/layout/list1"/>
    <dgm:cxn modelId="{3AD7A37A-31F5-4061-8F7C-467C2FDEB609}" type="presOf" srcId="{5F508C18-7D00-46ED-A040-52C0DD41A225}" destId="{EFF579CF-9455-4095-B966-DBB966C95A94}" srcOrd="0" destOrd="0" presId="urn:microsoft.com/office/officeart/2005/8/layout/list1"/>
    <dgm:cxn modelId="{4CD18F92-074F-43D8-A8BF-058757F7FB38}" type="presOf" srcId="{49FC4FF5-EA3E-4096-BE79-AF9C91741528}" destId="{0BF860AD-7970-45BD-9074-B21A72FA0716}" srcOrd="0" destOrd="0" presId="urn:microsoft.com/office/officeart/2005/8/layout/list1"/>
    <dgm:cxn modelId="{BCB0A2A0-F9C3-45CD-B68A-77BB0EAAA7FD}" type="presOf" srcId="{82BF5292-065E-4EB2-BE84-541987FDBDB0}" destId="{87C1BE28-52EA-4C15-988F-E50A0D90C735}" srcOrd="0" destOrd="0" presId="urn:microsoft.com/office/officeart/2005/8/layout/list1"/>
    <dgm:cxn modelId="{6F016AA3-6B5E-4FDF-B74F-C693BCEDC799}" srcId="{49FC4FF5-EA3E-4096-BE79-AF9C91741528}" destId="{3F28288D-C377-4F42-A7CD-9A0C1E1A7E23}" srcOrd="0" destOrd="0" parTransId="{5F782889-DCB8-4341-91A2-678E528557A3}" sibTransId="{51ACF75A-2963-4FA7-9AF6-64C4B399BAF6}"/>
    <dgm:cxn modelId="{33F2EFB0-FCE4-4C6F-80ED-6AB7CFA38EE6}" type="presOf" srcId="{C6584BED-6778-4AD7-AA7D-A789A81053F5}" destId="{3E1619A0-1D75-4C11-AE69-62FE3EF1D9BC}" srcOrd="0" destOrd="0" presId="urn:microsoft.com/office/officeart/2005/8/layout/list1"/>
    <dgm:cxn modelId="{96140CD5-E5E9-49A3-9E54-FF5E66D9E271}" srcId="{82BF5292-065E-4EB2-BE84-541987FDBDB0}" destId="{FD167F62-9802-4204-AF7D-9670BF681E6A}" srcOrd="0" destOrd="0" parTransId="{DF92B02E-7CE4-4157-B3AA-BCBCF56D845B}" sibTransId="{4CD11598-F804-467C-8E00-6812688A44B5}"/>
    <dgm:cxn modelId="{455F15E1-1EDA-4439-AB57-09D12959EE8C}" srcId="{5F508C18-7D00-46ED-A040-52C0DD41A225}" destId="{C6584BED-6778-4AD7-AA7D-A789A81053F5}" srcOrd="1" destOrd="0" parTransId="{EEBC0241-6840-4E67-B3C0-193E7F58F433}" sibTransId="{B0804E8B-77F8-46F0-9C80-6CCA2E5306BE}"/>
    <dgm:cxn modelId="{5205B6E1-0FDB-47B7-8007-212D36C5388A}" type="presOf" srcId="{40D3FFF2-8335-4B62-9963-C653D0AB1399}" destId="{11226D28-9C2E-40D6-9459-D22676221FD0}" srcOrd="0" destOrd="0" presId="urn:microsoft.com/office/officeart/2005/8/layout/list1"/>
    <dgm:cxn modelId="{D88B69F9-ACB1-4338-8059-57ACB56DA718}" type="presOf" srcId="{C6584BED-6778-4AD7-AA7D-A789A81053F5}" destId="{FB422C41-0124-49B6-A0EE-7C843D7465CA}" srcOrd="1" destOrd="0" presId="urn:microsoft.com/office/officeart/2005/8/layout/list1"/>
    <dgm:cxn modelId="{C122EBDA-AFE0-41A8-92D9-2B958FF8E8BE}" type="presParOf" srcId="{EFF579CF-9455-4095-B966-DBB966C95A94}" destId="{95D2ECF4-B09D-467B-B1DB-8D2924C0D32D}" srcOrd="0" destOrd="0" presId="urn:microsoft.com/office/officeart/2005/8/layout/list1"/>
    <dgm:cxn modelId="{6F0C2CCF-4036-4F45-8E3A-E4AC3C6ADA7C}" type="presParOf" srcId="{95D2ECF4-B09D-467B-B1DB-8D2924C0D32D}" destId="{0BF860AD-7970-45BD-9074-B21A72FA0716}" srcOrd="0" destOrd="0" presId="urn:microsoft.com/office/officeart/2005/8/layout/list1"/>
    <dgm:cxn modelId="{CE1F7E21-CC4D-4896-BB84-0D64ABFF2D47}" type="presParOf" srcId="{95D2ECF4-B09D-467B-B1DB-8D2924C0D32D}" destId="{13C2458B-5F18-4B57-90C8-E37D1412017B}" srcOrd="1" destOrd="0" presId="urn:microsoft.com/office/officeart/2005/8/layout/list1"/>
    <dgm:cxn modelId="{C5495501-BC06-4E13-AC55-9B3A45926498}" type="presParOf" srcId="{EFF579CF-9455-4095-B966-DBB966C95A94}" destId="{C8943D52-529A-4A45-9F3D-BE6ACA74CF47}" srcOrd="1" destOrd="0" presId="urn:microsoft.com/office/officeart/2005/8/layout/list1"/>
    <dgm:cxn modelId="{DA78C182-9C8A-4B06-BEE1-84D53A39DEA5}" type="presParOf" srcId="{EFF579CF-9455-4095-B966-DBB966C95A94}" destId="{C4A4963E-A4EB-423C-AD1B-877EBC2850F3}" srcOrd="2" destOrd="0" presId="urn:microsoft.com/office/officeart/2005/8/layout/list1"/>
    <dgm:cxn modelId="{8C4044A4-BF03-443D-A0D8-144C6C104522}" type="presParOf" srcId="{EFF579CF-9455-4095-B966-DBB966C95A94}" destId="{5FE3E355-F172-4C05-802A-F032808F2C81}" srcOrd="3" destOrd="0" presId="urn:microsoft.com/office/officeart/2005/8/layout/list1"/>
    <dgm:cxn modelId="{DDDD77F9-64D9-4243-8BEE-DE3F773CAB57}" type="presParOf" srcId="{EFF579CF-9455-4095-B966-DBB966C95A94}" destId="{6388A340-FBFE-4368-894A-490FB64560EE}" srcOrd="4" destOrd="0" presId="urn:microsoft.com/office/officeart/2005/8/layout/list1"/>
    <dgm:cxn modelId="{FC535EE5-23C1-4AC7-8568-5EE373E8CA48}" type="presParOf" srcId="{6388A340-FBFE-4368-894A-490FB64560EE}" destId="{3E1619A0-1D75-4C11-AE69-62FE3EF1D9BC}" srcOrd="0" destOrd="0" presId="urn:microsoft.com/office/officeart/2005/8/layout/list1"/>
    <dgm:cxn modelId="{56BECBA9-AFA2-4D4B-B536-DC5894B36111}" type="presParOf" srcId="{6388A340-FBFE-4368-894A-490FB64560EE}" destId="{FB422C41-0124-49B6-A0EE-7C843D7465CA}" srcOrd="1" destOrd="0" presId="urn:microsoft.com/office/officeart/2005/8/layout/list1"/>
    <dgm:cxn modelId="{AED07B76-AE31-4E2A-9019-BDC2C09CFC3E}" type="presParOf" srcId="{EFF579CF-9455-4095-B966-DBB966C95A94}" destId="{C75138EF-2758-4573-85B8-92A49592E226}" srcOrd="5" destOrd="0" presId="urn:microsoft.com/office/officeart/2005/8/layout/list1"/>
    <dgm:cxn modelId="{F8FC3F64-23F7-490F-AD9D-C6E72B903B65}" type="presParOf" srcId="{EFF579CF-9455-4095-B966-DBB966C95A94}" destId="{11226D28-9C2E-40D6-9459-D22676221FD0}" srcOrd="6" destOrd="0" presId="urn:microsoft.com/office/officeart/2005/8/layout/list1"/>
    <dgm:cxn modelId="{B815692A-9957-4B47-A31E-BD7CE6A7C8B3}" type="presParOf" srcId="{EFF579CF-9455-4095-B966-DBB966C95A94}" destId="{A574315A-1099-4513-A533-A6F6948355F1}" srcOrd="7" destOrd="0" presId="urn:microsoft.com/office/officeart/2005/8/layout/list1"/>
    <dgm:cxn modelId="{73CBBAF2-0BCD-4BD1-B680-3DCB44B9C039}" type="presParOf" srcId="{EFF579CF-9455-4095-B966-DBB966C95A94}" destId="{67648828-89EA-495A-A7AE-5EB4ACEFE1B3}" srcOrd="8" destOrd="0" presId="urn:microsoft.com/office/officeart/2005/8/layout/list1"/>
    <dgm:cxn modelId="{5D023C8A-D36C-454C-BE4F-4B3BBF06D0B9}" type="presParOf" srcId="{67648828-89EA-495A-A7AE-5EB4ACEFE1B3}" destId="{87C1BE28-52EA-4C15-988F-E50A0D90C735}" srcOrd="0" destOrd="0" presId="urn:microsoft.com/office/officeart/2005/8/layout/list1"/>
    <dgm:cxn modelId="{857D164E-BB98-497D-BD6A-B1AC120A0ED4}" type="presParOf" srcId="{67648828-89EA-495A-A7AE-5EB4ACEFE1B3}" destId="{145B27F9-A349-4610-82D9-BF5E62649C81}" srcOrd="1" destOrd="0" presId="urn:microsoft.com/office/officeart/2005/8/layout/list1"/>
    <dgm:cxn modelId="{548276F4-0A53-4064-9B57-06E206E291A4}" type="presParOf" srcId="{EFF579CF-9455-4095-B966-DBB966C95A94}" destId="{B0EED9D8-0F53-4CA7-85DC-FC63D17E6937}" srcOrd="9" destOrd="0" presId="urn:microsoft.com/office/officeart/2005/8/layout/list1"/>
    <dgm:cxn modelId="{92333552-B631-4F6C-951B-17B77CC3A0A9}" type="presParOf" srcId="{EFF579CF-9455-4095-B966-DBB966C95A94}" destId="{4A70BE6B-ACA4-49EE-98A6-E488990DC1C8}"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75C7181-E56A-49EE-95A6-84F0CD5BFE5F}"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4596DAF9-7C48-47BA-A380-F0E2C24365D1}">
      <dgm:prSet/>
      <dgm:spPr/>
      <dgm:t>
        <a:bodyPr/>
        <a:lstStyle/>
        <a:p>
          <a:r>
            <a:rPr lang="en-US"/>
            <a:t>Antivirus software </a:t>
          </a:r>
        </a:p>
      </dgm:t>
    </dgm:pt>
    <dgm:pt modelId="{586B3FDA-084A-423F-88F2-E30D4FC6424F}" type="parTrans" cxnId="{3DB7B888-5D48-4236-AF62-4D506259E4DF}">
      <dgm:prSet/>
      <dgm:spPr/>
      <dgm:t>
        <a:bodyPr/>
        <a:lstStyle/>
        <a:p>
          <a:endParaRPr lang="en-US"/>
        </a:p>
      </dgm:t>
    </dgm:pt>
    <dgm:pt modelId="{BF3D9B41-FFB8-46DC-8E5B-058C4E8A2DFE}" type="sibTrans" cxnId="{3DB7B888-5D48-4236-AF62-4D506259E4DF}">
      <dgm:prSet/>
      <dgm:spPr/>
      <dgm:t>
        <a:bodyPr/>
        <a:lstStyle/>
        <a:p>
          <a:endParaRPr lang="en-US"/>
        </a:p>
      </dgm:t>
    </dgm:pt>
    <dgm:pt modelId="{DC5EFEE5-BBBD-4D32-A05B-DA3147743312}">
      <dgm:prSet/>
      <dgm:spPr/>
      <dgm:t>
        <a:bodyPr/>
        <a:lstStyle/>
        <a:p>
          <a:r>
            <a:rPr lang="en-US"/>
            <a:t>Detects viruses and</a:t>
          </a:r>
          <a:br>
            <a:rPr lang="en-US"/>
          </a:br>
          <a:r>
            <a:rPr lang="en-US"/>
            <a:t>protects your computer</a:t>
          </a:r>
        </a:p>
      </dgm:t>
    </dgm:pt>
    <dgm:pt modelId="{4033FFB7-CF50-46FC-8A43-F368E3A1AE18}" type="parTrans" cxnId="{3483D1F5-EAFE-4B40-A65C-1FD0460520BB}">
      <dgm:prSet/>
      <dgm:spPr/>
      <dgm:t>
        <a:bodyPr/>
        <a:lstStyle/>
        <a:p>
          <a:endParaRPr lang="en-US"/>
        </a:p>
      </dgm:t>
    </dgm:pt>
    <dgm:pt modelId="{C9B45D90-3FA7-452E-BAF8-75E16EE801DC}" type="sibTrans" cxnId="{3483D1F5-EAFE-4B40-A65C-1FD0460520BB}">
      <dgm:prSet/>
      <dgm:spPr/>
      <dgm:t>
        <a:bodyPr/>
        <a:lstStyle/>
        <a:p>
          <a:endParaRPr lang="en-US"/>
        </a:p>
      </dgm:t>
    </dgm:pt>
    <dgm:pt modelId="{DAEA566F-763F-44D1-90D9-16E4CC1D1332}">
      <dgm:prSet/>
      <dgm:spPr/>
      <dgm:t>
        <a:bodyPr/>
        <a:lstStyle/>
        <a:p>
          <a:r>
            <a:rPr lang="en-US"/>
            <a:t>Popular programs</a:t>
          </a:r>
        </a:p>
      </dgm:t>
    </dgm:pt>
    <dgm:pt modelId="{DC81A253-0510-4734-A268-0D4C68CEBC83}" type="parTrans" cxnId="{8626E550-1581-41AF-8570-5B3DC6F0F414}">
      <dgm:prSet/>
      <dgm:spPr/>
      <dgm:t>
        <a:bodyPr/>
        <a:lstStyle/>
        <a:p>
          <a:endParaRPr lang="en-US"/>
        </a:p>
      </dgm:t>
    </dgm:pt>
    <dgm:pt modelId="{184ADB71-DE79-4433-A67B-873804921C37}" type="sibTrans" cxnId="{8626E550-1581-41AF-8570-5B3DC6F0F414}">
      <dgm:prSet/>
      <dgm:spPr/>
      <dgm:t>
        <a:bodyPr/>
        <a:lstStyle/>
        <a:p>
          <a:endParaRPr lang="en-US"/>
        </a:p>
      </dgm:t>
    </dgm:pt>
    <dgm:pt modelId="{0BD75E32-4DBF-4EEF-A24E-3B01643F9826}">
      <dgm:prSet/>
      <dgm:spPr/>
      <dgm:t>
        <a:bodyPr/>
        <a:lstStyle/>
        <a:p>
          <a:r>
            <a:rPr lang="en-US"/>
            <a:t>Symantec</a:t>
          </a:r>
        </a:p>
      </dgm:t>
    </dgm:pt>
    <dgm:pt modelId="{0CA20E48-AAB6-4CBA-940C-EE6DABE1C92F}" type="parTrans" cxnId="{41F03A7B-B6D6-4E4A-B68F-B34CACECE204}">
      <dgm:prSet/>
      <dgm:spPr/>
      <dgm:t>
        <a:bodyPr/>
        <a:lstStyle/>
        <a:p>
          <a:endParaRPr lang="en-US"/>
        </a:p>
      </dgm:t>
    </dgm:pt>
    <dgm:pt modelId="{F64A7142-6FF3-45ED-9405-45506B009BF3}" type="sibTrans" cxnId="{41F03A7B-B6D6-4E4A-B68F-B34CACECE204}">
      <dgm:prSet/>
      <dgm:spPr/>
      <dgm:t>
        <a:bodyPr/>
        <a:lstStyle/>
        <a:p>
          <a:endParaRPr lang="en-US"/>
        </a:p>
      </dgm:t>
    </dgm:pt>
    <dgm:pt modelId="{DB4B8B9F-493D-4F85-AEAB-041BAE62598E}">
      <dgm:prSet/>
      <dgm:spPr/>
      <dgm:t>
        <a:bodyPr/>
        <a:lstStyle/>
        <a:p>
          <a:r>
            <a:rPr lang="en-US"/>
            <a:t>Kaspersky</a:t>
          </a:r>
        </a:p>
      </dgm:t>
    </dgm:pt>
    <dgm:pt modelId="{7B3FED1E-5CC4-4E7F-8458-9DF5D212E502}" type="parTrans" cxnId="{823163AD-30BE-498B-9128-72539891846C}">
      <dgm:prSet/>
      <dgm:spPr/>
      <dgm:t>
        <a:bodyPr/>
        <a:lstStyle/>
        <a:p>
          <a:endParaRPr lang="en-US"/>
        </a:p>
      </dgm:t>
    </dgm:pt>
    <dgm:pt modelId="{A5AB3DCD-4328-48A5-B8BD-095D3D7C101D}" type="sibTrans" cxnId="{823163AD-30BE-498B-9128-72539891846C}">
      <dgm:prSet/>
      <dgm:spPr/>
      <dgm:t>
        <a:bodyPr/>
        <a:lstStyle/>
        <a:p>
          <a:endParaRPr lang="en-US"/>
        </a:p>
      </dgm:t>
    </dgm:pt>
    <dgm:pt modelId="{5BE594A2-0F6E-4DAC-9C17-D1B069493FB4}">
      <dgm:prSet/>
      <dgm:spPr/>
      <dgm:t>
        <a:bodyPr/>
        <a:lstStyle/>
        <a:p>
          <a:r>
            <a:rPr lang="en-US"/>
            <a:t>Trend Micro</a:t>
          </a:r>
        </a:p>
      </dgm:t>
    </dgm:pt>
    <dgm:pt modelId="{4ED6E90B-E273-46CB-80F0-EA11ECD653E8}" type="parTrans" cxnId="{44B901FD-CAA5-4CB5-8C57-D9EF3A69610F}">
      <dgm:prSet/>
      <dgm:spPr/>
      <dgm:t>
        <a:bodyPr/>
        <a:lstStyle/>
        <a:p>
          <a:endParaRPr lang="en-US"/>
        </a:p>
      </dgm:t>
    </dgm:pt>
    <dgm:pt modelId="{B8EFB1B6-2540-4F91-A995-66534257CEF0}" type="sibTrans" cxnId="{44B901FD-CAA5-4CB5-8C57-D9EF3A69610F}">
      <dgm:prSet/>
      <dgm:spPr/>
      <dgm:t>
        <a:bodyPr/>
        <a:lstStyle/>
        <a:p>
          <a:endParaRPr lang="en-US"/>
        </a:p>
      </dgm:t>
    </dgm:pt>
    <dgm:pt modelId="{0E436AE7-BACD-4130-A248-DD60F06A510B}">
      <dgm:prSet/>
      <dgm:spPr/>
      <dgm:t>
        <a:bodyPr/>
        <a:lstStyle/>
        <a:p>
          <a:r>
            <a:rPr lang="en-US"/>
            <a:t>Avast</a:t>
          </a:r>
        </a:p>
      </dgm:t>
    </dgm:pt>
    <dgm:pt modelId="{E20DD336-D088-46C0-A079-194571B79310}" type="parTrans" cxnId="{54DF21C5-A211-4AE5-B456-B9C5F825B195}">
      <dgm:prSet/>
      <dgm:spPr/>
      <dgm:t>
        <a:bodyPr/>
        <a:lstStyle/>
        <a:p>
          <a:endParaRPr lang="en-US"/>
        </a:p>
      </dgm:t>
    </dgm:pt>
    <dgm:pt modelId="{C8D15F54-72D7-46E1-BDCF-AA7D9038E0A0}" type="sibTrans" cxnId="{54DF21C5-A211-4AE5-B456-B9C5F825B195}">
      <dgm:prSet/>
      <dgm:spPr/>
      <dgm:t>
        <a:bodyPr/>
        <a:lstStyle/>
        <a:p>
          <a:endParaRPr lang="en-US"/>
        </a:p>
      </dgm:t>
    </dgm:pt>
    <dgm:pt modelId="{C9ACDFAC-E9F1-4D12-9362-BDEB3C5A1B35}">
      <dgm:prSet/>
      <dgm:spPr/>
      <dgm:t>
        <a:bodyPr/>
        <a:lstStyle/>
        <a:p>
          <a:r>
            <a:rPr lang="en-US"/>
            <a:t>360 Security</a:t>
          </a:r>
        </a:p>
      </dgm:t>
    </dgm:pt>
    <dgm:pt modelId="{A90901C4-9725-48A6-8840-159D58F89E58}" type="parTrans" cxnId="{6E0487DF-4D35-486C-8ED5-D903DBC25193}">
      <dgm:prSet/>
      <dgm:spPr/>
      <dgm:t>
        <a:bodyPr/>
        <a:lstStyle/>
        <a:p>
          <a:endParaRPr lang="en-US"/>
        </a:p>
      </dgm:t>
    </dgm:pt>
    <dgm:pt modelId="{7CDCD847-C9CF-4974-BEB5-AEE8F6156C95}" type="sibTrans" cxnId="{6E0487DF-4D35-486C-8ED5-D903DBC25193}">
      <dgm:prSet/>
      <dgm:spPr/>
      <dgm:t>
        <a:bodyPr/>
        <a:lstStyle/>
        <a:p>
          <a:endParaRPr lang="en-US"/>
        </a:p>
      </dgm:t>
    </dgm:pt>
    <dgm:pt modelId="{0DE991B0-229D-491E-911B-1FEE66A4945B}" type="pres">
      <dgm:prSet presAssocID="{A75C7181-E56A-49EE-95A6-84F0CD5BFE5F}" presName="linear" presStyleCnt="0">
        <dgm:presLayoutVars>
          <dgm:dir/>
          <dgm:animLvl val="lvl"/>
          <dgm:resizeHandles val="exact"/>
        </dgm:presLayoutVars>
      </dgm:prSet>
      <dgm:spPr/>
    </dgm:pt>
    <dgm:pt modelId="{EABAAA1C-201A-4D6C-BAEF-6F6A40F5DD2B}" type="pres">
      <dgm:prSet presAssocID="{4596DAF9-7C48-47BA-A380-F0E2C24365D1}" presName="parentLin" presStyleCnt="0"/>
      <dgm:spPr/>
    </dgm:pt>
    <dgm:pt modelId="{5C8E3AB3-3333-4D3F-9E60-18B4E43D1344}" type="pres">
      <dgm:prSet presAssocID="{4596DAF9-7C48-47BA-A380-F0E2C24365D1}" presName="parentLeftMargin" presStyleLbl="node1" presStyleIdx="0" presStyleCnt="2"/>
      <dgm:spPr/>
    </dgm:pt>
    <dgm:pt modelId="{1D33710B-3C78-42BD-B899-CC792E2F3012}" type="pres">
      <dgm:prSet presAssocID="{4596DAF9-7C48-47BA-A380-F0E2C24365D1}" presName="parentText" presStyleLbl="node1" presStyleIdx="0" presStyleCnt="2">
        <dgm:presLayoutVars>
          <dgm:chMax val="0"/>
          <dgm:bulletEnabled val="1"/>
        </dgm:presLayoutVars>
      </dgm:prSet>
      <dgm:spPr/>
    </dgm:pt>
    <dgm:pt modelId="{53C6E9B3-6D94-4E18-BA2A-A13C5FF10C67}" type="pres">
      <dgm:prSet presAssocID="{4596DAF9-7C48-47BA-A380-F0E2C24365D1}" presName="negativeSpace" presStyleCnt="0"/>
      <dgm:spPr/>
    </dgm:pt>
    <dgm:pt modelId="{58B4059E-CE88-4198-96B5-CAA09613040D}" type="pres">
      <dgm:prSet presAssocID="{4596DAF9-7C48-47BA-A380-F0E2C24365D1}" presName="childText" presStyleLbl="conFgAcc1" presStyleIdx="0" presStyleCnt="2">
        <dgm:presLayoutVars>
          <dgm:bulletEnabled val="1"/>
        </dgm:presLayoutVars>
      </dgm:prSet>
      <dgm:spPr/>
    </dgm:pt>
    <dgm:pt modelId="{2046FBF2-DC86-4581-A060-A3F2EF3FEE72}" type="pres">
      <dgm:prSet presAssocID="{BF3D9B41-FFB8-46DC-8E5B-058C4E8A2DFE}" presName="spaceBetweenRectangles" presStyleCnt="0"/>
      <dgm:spPr/>
    </dgm:pt>
    <dgm:pt modelId="{7F161F9B-25B8-4D29-8C44-CDC6D38B9674}" type="pres">
      <dgm:prSet presAssocID="{DAEA566F-763F-44D1-90D9-16E4CC1D1332}" presName="parentLin" presStyleCnt="0"/>
      <dgm:spPr/>
    </dgm:pt>
    <dgm:pt modelId="{333CD3A9-86B9-4250-84C4-DA7D39184DF0}" type="pres">
      <dgm:prSet presAssocID="{DAEA566F-763F-44D1-90D9-16E4CC1D1332}" presName="parentLeftMargin" presStyleLbl="node1" presStyleIdx="0" presStyleCnt="2"/>
      <dgm:spPr/>
    </dgm:pt>
    <dgm:pt modelId="{E2F529E6-3D24-4303-8A68-6F1CD46838C8}" type="pres">
      <dgm:prSet presAssocID="{DAEA566F-763F-44D1-90D9-16E4CC1D1332}" presName="parentText" presStyleLbl="node1" presStyleIdx="1" presStyleCnt="2">
        <dgm:presLayoutVars>
          <dgm:chMax val="0"/>
          <dgm:bulletEnabled val="1"/>
        </dgm:presLayoutVars>
      </dgm:prSet>
      <dgm:spPr/>
    </dgm:pt>
    <dgm:pt modelId="{5C9A7961-8240-4CBD-92D0-80A0A40D22DE}" type="pres">
      <dgm:prSet presAssocID="{DAEA566F-763F-44D1-90D9-16E4CC1D1332}" presName="negativeSpace" presStyleCnt="0"/>
      <dgm:spPr/>
    </dgm:pt>
    <dgm:pt modelId="{DE1E076C-4C7B-417B-96BC-59AFACB9BF84}" type="pres">
      <dgm:prSet presAssocID="{DAEA566F-763F-44D1-90D9-16E4CC1D1332}" presName="childText" presStyleLbl="conFgAcc1" presStyleIdx="1" presStyleCnt="2">
        <dgm:presLayoutVars>
          <dgm:bulletEnabled val="1"/>
        </dgm:presLayoutVars>
      </dgm:prSet>
      <dgm:spPr/>
    </dgm:pt>
  </dgm:ptLst>
  <dgm:cxnLst>
    <dgm:cxn modelId="{036C7B00-57E3-458E-BDEF-65FD52852B73}" type="presOf" srcId="{5BE594A2-0F6E-4DAC-9C17-D1B069493FB4}" destId="{DE1E076C-4C7B-417B-96BC-59AFACB9BF84}" srcOrd="0" destOrd="2" presId="urn:microsoft.com/office/officeart/2005/8/layout/list1"/>
    <dgm:cxn modelId="{F881AC05-A1D0-41B6-96B8-B80E1AA5CF71}" type="presOf" srcId="{DAEA566F-763F-44D1-90D9-16E4CC1D1332}" destId="{E2F529E6-3D24-4303-8A68-6F1CD46838C8}" srcOrd="1" destOrd="0" presId="urn:microsoft.com/office/officeart/2005/8/layout/list1"/>
    <dgm:cxn modelId="{42E51A40-B7A9-4696-8C27-E62847862A2E}" type="presOf" srcId="{0E436AE7-BACD-4130-A248-DD60F06A510B}" destId="{DE1E076C-4C7B-417B-96BC-59AFACB9BF84}" srcOrd="0" destOrd="3" presId="urn:microsoft.com/office/officeart/2005/8/layout/list1"/>
    <dgm:cxn modelId="{BC882367-7EFE-4480-868B-E4C6F9FF648C}" type="presOf" srcId="{C9ACDFAC-E9F1-4D12-9362-BDEB3C5A1B35}" destId="{DE1E076C-4C7B-417B-96BC-59AFACB9BF84}" srcOrd="0" destOrd="4" presId="urn:microsoft.com/office/officeart/2005/8/layout/list1"/>
    <dgm:cxn modelId="{F6371469-3A85-40DE-90A3-0F862275FE7B}" type="presOf" srcId="{DB4B8B9F-493D-4F85-AEAB-041BAE62598E}" destId="{DE1E076C-4C7B-417B-96BC-59AFACB9BF84}" srcOrd="0" destOrd="1" presId="urn:microsoft.com/office/officeart/2005/8/layout/list1"/>
    <dgm:cxn modelId="{8626E550-1581-41AF-8570-5B3DC6F0F414}" srcId="{A75C7181-E56A-49EE-95A6-84F0CD5BFE5F}" destId="{DAEA566F-763F-44D1-90D9-16E4CC1D1332}" srcOrd="1" destOrd="0" parTransId="{DC81A253-0510-4734-A268-0D4C68CEBC83}" sibTransId="{184ADB71-DE79-4433-A67B-873804921C37}"/>
    <dgm:cxn modelId="{17D60675-F45B-4356-AF96-7329C2FF068F}" type="presOf" srcId="{A75C7181-E56A-49EE-95A6-84F0CD5BFE5F}" destId="{0DE991B0-229D-491E-911B-1FEE66A4945B}" srcOrd="0" destOrd="0" presId="urn:microsoft.com/office/officeart/2005/8/layout/list1"/>
    <dgm:cxn modelId="{0C3EAD56-711E-4E5C-8634-34F5560C3826}" type="presOf" srcId="{4596DAF9-7C48-47BA-A380-F0E2C24365D1}" destId="{1D33710B-3C78-42BD-B899-CC792E2F3012}" srcOrd="1" destOrd="0" presId="urn:microsoft.com/office/officeart/2005/8/layout/list1"/>
    <dgm:cxn modelId="{41F03A7B-B6D6-4E4A-B68F-B34CACECE204}" srcId="{DAEA566F-763F-44D1-90D9-16E4CC1D1332}" destId="{0BD75E32-4DBF-4EEF-A24E-3B01643F9826}" srcOrd="0" destOrd="0" parTransId="{0CA20E48-AAB6-4CBA-940C-EE6DABE1C92F}" sibTransId="{F64A7142-6FF3-45ED-9405-45506B009BF3}"/>
    <dgm:cxn modelId="{354C7F7E-0F63-41AF-B049-166E3F9F9A45}" type="presOf" srcId="{0BD75E32-4DBF-4EEF-A24E-3B01643F9826}" destId="{DE1E076C-4C7B-417B-96BC-59AFACB9BF84}" srcOrd="0" destOrd="0" presId="urn:microsoft.com/office/officeart/2005/8/layout/list1"/>
    <dgm:cxn modelId="{3DB7B888-5D48-4236-AF62-4D506259E4DF}" srcId="{A75C7181-E56A-49EE-95A6-84F0CD5BFE5F}" destId="{4596DAF9-7C48-47BA-A380-F0E2C24365D1}" srcOrd="0" destOrd="0" parTransId="{586B3FDA-084A-423F-88F2-E30D4FC6424F}" sibTransId="{BF3D9B41-FFB8-46DC-8E5B-058C4E8A2DFE}"/>
    <dgm:cxn modelId="{30D2779B-A886-45E3-9DE7-9341E250A234}" type="presOf" srcId="{DC5EFEE5-BBBD-4D32-A05B-DA3147743312}" destId="{58B4059E-CE88-4198-96B5-CAA09613040D}" srcOrd="0" destOrd="0" presId="urn:microsoft.com/office/officeart/2005/8/layout/list1"/>
    <dgm:cxn modelId="{64A73C9D-54E3-466B-B771-F1138738B207}" type="presOf" srcId="{4596DAF9-7C48-47BA-A380-F0E2C24365D1}" destId="{5C8E3AB3-3333-4D3F-9E60-18B4E43D1344}" srcOrd="0" destOrd="0" presId="urn:microsoft.com/office/officeart/2005/8/layout/list1"/>
    <dgm:cxn modelId="{F6ED88A1-465F-4156-AD67-AD9C489B8DB7}" type="presOf" srcId="{DAEA566F-763F-44D1-90D9-16E4CC1D1332}" destId="{333CD3A9-86B9-4250-84C4-DA7D39184DF0}" srcOrd="0" destOrd="0" presId="urn:microsoft.com/office/officeart/2005/8/layout/list1"/>
    <dgm:cxn modelId="{823163AD-30BE-498B-9128-72539891846C}" srcId="{DAEA566F-763F-44D1-90D9-16E4CC1D1332}" destId="{DB4B8B9F-493D-4F85-AEAB-041BAE62598E}" srcOrd="1" destOrd="0" parTransId="{7B3FED1E-5CC4-4E7F-8458-9DF5D212E502}" sibTransId="{A5AB3DCD-4328-48A5-B8BD-095D3D7C101D}"/>
    <dgm:cxn modelId="{54DF21C5-A211-4AE5-B456-B9C5F825B195}" srcId="{DAEA566F-763F-44D1-90D9-16E4CC1D1332}" destId="{0E436AE7-BACD-4130-A248-DD60F06A510B}" srcOrd="3" destOrd="0" parTransId="{E20DD336-D088-46C0-A079-194571B79310}" sibTransId="{C8D15F54-72D7-46E1-BDCF-AA7D9038E0A0}"/>
    <dgm:cxn modelId="{6E0487DF-4D35-486C-8ED5-D903DBC25193}" srcId="{DAEA566F-763F-44D1-90D9-16E4CC1D1332}" destId="{C9ACDFAC-E9F1-4D12-9362-BDEB3C5A1B35}" srcOrd="4" destOrd="0" parTransId="{A90901C4-9725-48A6-8840-159D58F89E58}" sibTransId="{7CDCD847-C9CF-4974-BEB5-AEE8F6156C95}"/>
    <dgm:cxn modelId="{3483D1F5-EAFE-4B40-A65C-1FD0460520BB}" srcId="{4596DAF9-7C48-47BA-A380-F0E2C24365D1}" destId="{DC5EFEE5-BBBD-4D32-A05B-DA3147743312}" srcOrd="0" destOrd="0" parTransId="{4033FFB7-CF50-46FC-8A43-F368E3A1AE18}" sibTransId="{C9B45D90-3FA7-452E-BAF8-75E16EE801DC}"/>
    <dgm:cxn modelId="{44B901FD-CAA5-4CB5-8C57-D9EF3A69610F}" srcId="{DAEA566F-763F-44D1-90D9-16E4CC1D1332}" destId="{5BE594A2-0F6E-4DAC-9C17-D1B069493FB4}" srcOrd="2" destOrd="0" parTransId="{4ED6E90B-E273-46CB-80F0-EA11ECD653E8}" sibTransId="{B8EFB1B6-2540-4F91-A995-66534257CEF0}"/>
    <dgm:cxn modelId="{8D781969-3A6F-4F7E-995F-FABEFC7EDCF5}" type="presParOf" srcId="{0DE991B0-229D-491E-911B-1FEE66A4945B}" destId="{EABAAA1C-201A-4D6C-BAEF-6F6A40F5DD2B}" srcOrd="0" destOrd="0" presId="urn:microsoft.com/office/officeart/2005/8/layout/list1"/>
    <dgm:cxn modelId="{586C911F-C5CD-41AB-893D-460FDA8D91C8}" type="presParOf" srcId="{EABAAA1C-201A-4D6C-BAEF-6F6A40F5DD2B}" destId="{5C8E3AB3-3333-4D3F-9E60-18B4E43D1344}" srcOrd="0" destOrd="0" presId="urn:microsoft.com/office/officeart/2005/8/layout/list1"/>
    <dgm:cxn modelId="{9139620E-94B8-49C9-BF81-A764A706BA27}" type="presParOf" srcId="{EABAAA1C-201A-4D6C-BAEF-6F6A40F5DD2B}" destId="{1D33710B-3C78-42BD-B899-CC792E2F3012}" srcOrd="1" destOrd="0" presId="urn:microsoft.com/office/officeart/2005/8/layout/list1"/>
    <dgm:cxn modelId="{CBDA2547-353D-4B8C-8453-69C899AEA157}" type="presParOf" srcId="{0DE991B0-229D-491E-911B-1FEE66A4945B}" destId="{53C6E9B3-6D94-4E18-BA2A-A13C5FF10C67}" srcOrd="1" destOrd="0" presId="urn:microsoft.com/office/officeart/2005/8/layout/list1"/>
    <dgm:cxn modelId="{E36E189A-63DD-45E2-9E42-59FFC0053386}" type="presParOf" srcId="{0DE991B0-229D-491E-911B-1FEE66A4945B}" destId="{58B4059E-CE88-4198-96B5-CAA09613040D}" srcOrd="2" destOrd="0" presId="urn:microsoft.com/office/officeart/2005/8/layout/list1"/>
    <dgm:cxn modelId="{E57C55A1-2EDE-4DF4-9BE6-98C7E5D0A680}" type="presParOf" srcId="{0DE991B0-229D-491E-911B-1FEE66A4945B}" destId="{2046FBF2-DC86-4581-A060-A3F2EF3FEE72}" srcOrd="3" destOrd="0" presId="urn:microsoft.com/office/officeart/2005/8/layout/list1"/>
    <dgm:cxn modelId="{BE5F7AE2-08B4-4F83-8FA5-62DED36AC82E}" type="presParOf" srcId="{0DE991B0-229D-491E-911B-1FEE66A4945B}" destId="{7F161F9B-25B8-4D29-8C44-CDC6D38B9674}" srcOrd="4" destOrd="0" presId="urn:microsoft.com/office/officeart/2005/8/layout/list1"/>
    <dgm:cxn modelId="{DD5D0354-EFD8-47F1-863D-4534BA9A1EA4}" type="presParOf" srcId="{7F161F9B-25B8-4D29-8C44-CDC6D38B9674}" destId="{333CD3A9-86B9-4250-84C4-DA7D39184DF0}" srcOrd="0" destOrd="0" presId="urn:microsoft.com/office/officeart/2005/8/layout/list1"/>
    <dgm:cxn modelId="{56ED6A91-C384-4E3A-BF2F-84C15407E51D}" type="presParOf" srcId="{7F161F9B-25B8-4D29-8C44-CDC6D38B9674}" destId="{E2F529E6-3D24-4303-8A68-6F1CD46838C8}" srcOrd="1" destOrd="0" presId="urn:microsoft.com/office/officeart/2005/8/layout/list1"/>
    <dgm:cxn modelId="{BA85C47A-AD59-4813-8915-55D34A46EA49}" type="presParOf" srcId="{0DE991B0-229D-491E-911B-1FEE66A4945B}" destId="{5C9A7961-8240-4CBD-92D0-80A0A40D22DE}" srcOrd="5" destOrd="0" presId="urn:microsoft.com/office/officeart/2005/8/layout/list1"/>
    <dgm:cxn modelId="{594E9924-77A6-4FFC-9EEB-6397BF7CBE36}" type="presParOf" srcId="{0DE991B0-229D-491E-911B-1FEE66A4945B}" destId="{DE1E076C-4C7B-417B-96BC-59AFACB9BF84}"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8569CAD-3B71-469E-B5CE-01346DB4FBA5}"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9E776B9F-3460-4E4E-8A69-D696DBC65F23}">
      <dgm:prSet/>
      <dgm:spPr/>
      <dgm:t>
        <a:bodyPr/>
        <a:lstStyle/>
        <a:p>
          <a:pPr>
            <a:defRPr b="1"/>
          </a:pPr>
          <a:r>
            <a:rPr lang="en-US"/>
            <a:t>Virus signature</a:t>
          </a:r>
        </a:p>
      </dgm:t>
    </dgm:pt>
    <dgm:pt modelId="{57EC8930-12CA-4425-B0E8-770BA4043F2D}" type="parTrans" cxnId="{8DCD99BA-167D-4468-8B52-4BA3562FCFC2}">
      <dgm:prSet/>
      <dgm:spPr/>
      <dgm:t>
        <a:bodyPr/>
        <a:lstStyle/>
        <a:p>
          <a:endParaRPr lang="en-US"/>
        </a:p>
      </dgm:t>
    </dgm:pt>
    <dgm:pt modelId="{A02EC496-5E2F-4C73-82A8-FB19E05EA5AF}" type="sibTrans" cxnId="{8DCD99BA-167D-4468-8B52-4BA3562FCFC2}">
      <dgm:prSet/>
      <dgm:spPr/>
      <dgm:t>
        <a:bodyPr/>
        <a:lstStyle/>
        <a:p>
          <a:endParaRPr lang="en-US"/>
        </a:p>
      </dgm:t>
    </dgm:pt>
    <dgm:pt modelId="{0A246F52-717B-4D76-AD6B-BB00913165A1}">
      <dgm:prSet/>
      <dgm:spPr/>
      <dgm:t>
        <a:bodyPr/>
        <a:lstStyle/>
        <a:p>
          <a:r>
            <a:rPr lang="en-US"/>
            <a:t>Portion of the virus code that’s unique to a particular computer virus</a:t>
          </a:r>
        </a:p>
      </dgm:t>
    </dgm:pt>
    <dgm:pt modelId="{F5E87836-5EEA-4AB3-AAA7-FF7351171E17}" type="parTrans" cxnId="{99534004-17A2-48E1-994B-E78B3CE8231D}">
      <dgm:prSet/>
      <dgm:spPr/>
      <dgm:t>
        <a:bodyPr/>
        <a:lstStyle/>
        <a:p>
          <a:endParaRPr lang="en-US"/>
        </a:p>
      </dgm:t>
    </dgm:pt>
    <dgm:pt modelId="{A44C4C3D-C156-4CBD-815A-768AC0EBCA8B}" type="sibTrans" cxnId="{99534004-17A2-48E1-994B-E78B3CE8231D}">
      <dgm:prSet/>
      <dgm:spPr/>
      <dgm:t>
        <a:bodyPr/>
        <a:lstStyle/>
        <a:p>
          <a:endParaRPr lang="en-US"/>
        </a:p>
      </dgm:t>
    </dgm:pt>
    <dgm:pt modelId="{F57603D1-0495-48BD-919C-D1D24662722C}">
      <dgm:prSet/>
      <dgm:spPr/>
      <dgm:t>
        <a:bodyPr/>
        <a:lstStyle/>
        <a:p>
          <a:pPr>
            <a:defRPr b="1"/>
          </a:pPr>
          <a:r>
            <a:rPr lang="en-US"/>
            <a:t>Quarantining</a:t>
          </a:r>
        </a:p>
      </dgm:t>
    </dgm:pt>
    <dgm:pt modelId="{3B146F61-D83F-43EC-863A-AB43FF693605}" type="parTrans" cxnId="{EA72A4E5-8BAB-4B6C-B03F-76D64AEC831B}">
      <dgm:prSet/>
      <dgm:spPr/>
      <dgm:t>
        <a:bodyPr/>
        <a:lstStyle/>
        <a:p>
          <a:endParaRPr lang="en-US"/>
        </a:p>
      </dgm:t>
    </dgm:pt>
    <dgm:pt modelId="{7C91703E-E292-446F-B1DA-CF56272C0866}" type="sibTrans" cxnId="{EA72A4E5-8BAB-4B6C-B03F-76D64AEC831B}">
      <dgm:prSet/>
      <dgm:spPr/>
      <dgm:t>
        <a:bodyPr/>
        <a:lstStyle/>
        <a:p>
          <a:endParaRPr lang="en-US"/>
        </a:p>
      </dgm:t>
    </dgm:pt>
    <dgm:pt modelId="{1C052198-C1CB-4FD2-8098-7F7023A17C06}">
      <dgm:prSet/>
      <dgm:spPr/>
      <dgm:t>
        <a:bodyPr/>
        <a:lstStyle/>
        <a:p>
          <a:r>
            <a:rPr lang="en-US"/>
            <a:t>Placing virus in a secure area so it won’t spread to other files</a:t>
          </a:r>
        </a:p>
      </dgm:t>
    </dgm:pt>
    <dgm:pt modelId="{A9F82052-A34F-4D39-B69C-F0EB895B6440}" type="parTrans" cxnId="{17C26FE1-FC0B-4643-B9A1-E11412845636}">
      <dgm:prSet/>
      <dgm:spPr/>
      <dgm:t>
        <a:bodyPr/>
        <a:lstStyle/>
        <a:p>
          <a:endParaRPr lang="en-US"/>
        </a:p>
      </dgm:t>
    </dgm:pt>
    <dgm:pt modelId="{C4FAC7A1-E46F-410E-9DBD-21BB475359A9}" type="sibTrans" cxnId="{17C26FE1-FC0B-4643-B9A1-E11412845636}">
      <dgm:prSet/>
      <dgm:spPr/>
      <dgm:t>
        <a:bodyPr/>
        <a:lstStyle/>
        <a:p>
          <a:endParaRPr lang="en-US"/>
        </a:p>
      </dgm:t>
    </dgm:pt>
    <dgm:pt modelId="{5CD89B1A-2BC7-4140-B914-AF8F744B6B1C}">
      <dgm:prSet/>
      <dgm:spPr/>
      <dgm:t>
        <a:bodyPr/>
        <a:lstStyle/>
        <a:p>
          <a:pPr>
            <a:defRPr b="1"/>
          </a:pPr>
          <a:r>
            <a:rPr lang="en-US"/>
            <a:t>Inoculation</a:t>
          </a:r>
        </a:p>
      </dgm:t>
    </dgm:pt>
    <dgm:pt modelId="{DF7BDBB8-FB9F-4963-8A37-71C5A93957B2}" type="parTrans" cxnId="{8C4A0863-8326-4B13-BA49-31634013FCB6}">
      <dgm:prSet/>
      <dgm:spPr/>
      <dgm:t>
        <a:bodyPr/>
        <a:lstStyle/>
        <a:p>
          <a:endParaRPr lang="en-US"/>
        </a:p>
      </dgm:t>
    </dgm:pt>
    <dgm:pt modelId="{A3061166-198F-45A8-AD7F-01E0DE173CD1}" type="sibTrans" cxnId="{8C4A0863-8326-4B13-BA49-31634013FCB6}">
      <dgm:prSet/>
      <dgm:spPr/>
      <dgm:t>
        <a:bodyPr/>
        <a:lstStyle/>
        <a:p>
          <a:endParaRPr lang="en-US"/>
        </a:p>
      </dgm:t>
    </dgm:pt>
    <dgm:pt modelId="{C23AC1AE-0CFA-4E3E-8BE5-106F7E9816CB}">
      <dgm:prSet/>
      <dgm:spPr/>
      <dgm:t>
        <a:bodyPr/>
        <a:lstStyle/>
        <a:p>
          <a:r>
            <a:rPr lang="en-US"/>
            <a:t>Records key attributes about your computer files and keep stats in secure place</a:t>
          </a:r>
        </a:p>
      </dgm:t>
    </dgm:pt>
    <dgm:pt modelId="{7082B939-CE8C-49A7-88CA-B9BE556B7281}" type="parTrans" cxnId="{2A15871D-0A83-4C06-AE53-B11BB9B33DDD}">
      <dgm:prSet/>
      <dgm:spPr/>
      <dgm:t>
        <a:bodyPr/>
        <a:lstStyle/>
        <a:p>
          <a:endParaRPr lang="en-US"/>
        </a:p>
      </dgm:t>
    </dgm:pt>
    <dgm:pt modelId="{82CDFE97-7DF2-4EBF-AC79-78E5A1FE7932}" type="sibTrans" cxnId="{2A15871D-0A83-4C06-AE53-B11BB9B33DDD}">
      <dgm:prSet/>
      <dgm:spPr/>
      <dgm:t>
        <a:bodyPr/>
        <a:lstStyle/>
        <a:p>
          <a:endParaRPr lang="en-US"/>
        </a:p>
      </dgm:t>
    </dgm:pt>
    <dgm:pt modelId="{3685AEC6-848B-4DCD-8F3C-3A97D5B520A7}" type="pres">
      <dgm:prSet presAssocID="{58569CAD-3B71-469E-B5CE-01346DB4FBA5}" presName="root" presStyleCnt="0">
        <dgm:presLayoutVars>
          <dgm:dir/>
          <dgm:resizeHandles val="exact"/>
        </dgm:presLayoutVars>
      </dgm:prSet>
      <dgm:spPr/>
    </dgm:pt>
    <dgm:pt modelId="{B499EFC8-3938-48D6-A7D2-52903D8DC408}" type="pres">
      <dgm:prSet presAssocID="{9E776B9F-3460-4E4E-8A69-D696DBC65F23}" presName="compNode" presStyleCnt="0"/>
      <dgm:spPr/>
    </dgm:pt>
    <dgm:pt modelId="{F0DF2B02-3605-4995-8842-59F9619F69E4}" type="pres">
      <dgm:prSet presAssocID="{9E776B9F-3460-4E4E-8A69-D696DBC65F2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129322F9-8082-4AE3-AFEB-D88C7CD80EBA}" type="pres">
      <dgm:prSet presAssocID="{9E776B9F-3460-4E4E-8A69-D696DBC65F23}" presName="iconSpace" presStyleCnt="0"/>
      <dgm:spPr/>
    </dgm:pt>
    <dgm:pt modelId="{83334D9A-3AD6-4F71-9F58-2D5ABA94A242}" type="pres">
      <dgm:prSet presAssocID="{9E776B9F-3460-4E4E-8A69-D696DBC65F23}" presName="parTx" presStyleLbl="revTx" presStyleIdx="0" presStyleCnt="6">
        <dgm:presLayoutVars>
          <dgm:chMax val="0"/>
          <dgm:chPref val="0"/>
        </dgm:presLayoutVars>
      </dgm:prSet>
      <dgm:spPr/>
    </dgm:pt>
    <dgm:pt modelId="{9B33A064-2E98-4E10-B297-3E079B29CF97}" type="pres">
      <dgm:prSet presAssocID="{9E776B9F-3460-4E4E-8A69-D696DBC65F23}" presName="txSpace" presStyleCnt="0"/>
      <dgm:spPr/>
    </dgm:pt>
    <dgm:pt modelId="{342A3F35-C480-430D-A8D6-9E4E2247BB8F}" type="pres">
      <dgm:prSet presAssocID="{9E776B9F-3460-4E4E-8A69-D696DBC65F23}" presName="desTx" presStyleLbl="revTx" presStyleIdx="1" presStyleCnt="6">
        <dgm:presLayoutVars/>
      </dgm:prSet>
      <dgm:spPr/>
    </dgm:pt>
    <dgm:pt modelId="{7827638E-CEA9-44DC-A7E3-78AFA7EC9892}" type="pres">
      <dgm:prSet presAssocID="{A02EC496-5E2F-4C73-82A8-FB19E05EA5AF}" presName="sibTrans" presStyleCnt="0"/>
      <dgm:spPr/>
    </dgm:pt>
    <dgm:pt modelId="{ACE30224-5C1D-448B-92E8-D69817702EAE}" type="pres">
      <dgm:prSet presAssocID="{F57603D1-0495-48BD-919C-D1D24662722C}" presName="compNode" presStyleCnt="0"/>
      <dgm:spPr/>
    </dgm:pt>
    <dgm:pt modelId="{7C7DA247-A099-46E9-880F-3281775BE7DF}" type="pres">
      <dgm:prSet presAssocID="{F57603D1-0495-48BD-919C-D1D24662722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ock"/>
        </a:ext>
      </dgm:extLst>
    </dgm:pt>
    <dgm:pt modelId="{3F8A65FB-D5C6-4183-B12C-F97E8E17CCA9}" type="pres">
      <dgm:prSet presAssocID="{F57603D1-0495-48BD-919C-D1D24662722C}" presName="iconSpace" presStyleCnt="0"/>
      <dgm:spPr/>
    </dgm:pt>
    <dgm:pt modelId="{349EB252-76D7-474C-9F5B-1BA04B008C9C}" type="pres">
      <dgm:prSet presAssocID="{F57603D1-0495-48BD-919C-D1D24662722C}" presName="parTx" presStyleLbl="revTx" presStyleIdx="2" presStyleCnt="6">
        <dgm:presLayoutVars>
          <dgm:chMax val="0"/>
          <dgm:chPref val="0"/>
        </dgm:presLayoutVars>
      </dgm:prSet>
      <dgm:spPr/>
    </dgm:pt>
    <dgm:pt modelId="{7900A309-B463-4828-9F64-8E831D01456A}" type="pres">
      <dgm:prSet presAssocID="{F57603D1-0495-48BD-919C-D1D24662722C}" presName="txSpace" presStyleCnt="0"/>
      <dgm:spPr/>
    </dgm:pt>
    <dgm:pt modelId="{1FB8C30F-AD95-4741-9D49-BCEA3B54452E}" type="pres">
      <dgm:prSet presAssocID="{F57603D1-0495-48BD-919C-D1D24662722C}" presName="desTx" presStyleLbl="revTx" presStyleIdx="3" presStyleCnt="6">
        <dgm:presLayoutVars/>
      </dgm:prSet>
      <dgm:spPr/>
    </dgm:pt>
    <dgm:pt modelId="{6E180866-9093-40D8-8697-0203A3BAA661}" type="pres">
      <dgm:prSet presAssocID="{7C91703E-E292-446F-B1DA-CF56272C0866}" presName="sibTrans" presStyleCnt="0"/>
      <dgm:spPr/>
    </dgm:pt>
    <dgm:pt modelId="{C007CD99-116D-4798-91DD-1EF68C160D7D}" type="pres">
      <dgm:prSet presAssocID="{5CD89B1A-2BC7-4140-B914-AF8F744B6B1C}" presName="compNode" presStyleCnt="0"/>
      <dgm:spPr/>
    </dgm:pt>
    <dgm:pt modelId="{0558D55A-274B-46A2-8678-032F42C2A595}" type="pres">
      <dgm:prSet presAssocID="{5CD89B1A-2BC7-4140-B914-AF8F744B6B1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pen Folder"/>
        </a:ext>
      </dgm:extLst>
    </dgm:pt>
    <dgm:pt modelId="{6BE47C77-3B64-4DAD-818E-15AC7E90A737}" type="pres">
      <dgm:prSet presAssocID="{5CD89B1A-2BC7-4140-B914-AF8F744B6B1C}" presName="iconSpace" presStyleCnt="0"/>
      <dgm:spPr/>
    </dgm:pt>
    <dgm:pt modelId="{24FC2E1C-F503-477A-AAB9-44E104D6E9ED}" type="pres">
      <dgm:prSet presAssocID="{5CD89B1A-2BC7-4140-B914-AF8F744B6B1C}" presName="parTx" presStyleLbl="revTx" presStyleIdx="4" presStyleCnt="6">
        <dgm:presLayoutVars>
          <dgm:chMax val="0"/>
          <dgm:chPref val="0"/>
        </dgm:presLayoutVars>
      </dgm:prSet>
      <dgm:spPr/>
    </dgm:pt>
    <dgm:pt modelId="{D169A5F3-E46F-4A77-90F8-347CB0A035F1}" type="pres">
      <dgm:prSet presAssocID="{5CD89B1A-2BC7-4140-B914-AF8F744B6B1C}" presName="txSpace" presStyleCnt="0"/>
      <dgm:spPr/>
    </dgm:pt>
    <dgm:pt modelId="{EED84037-6C58-466D-A59E-B731F0941DF7}" type="pres">
      <dgm:prSet presAssocID="{5CD89B1A-2BC7-4140-B914-AF8F744B6B1C}" presName="desTx" presStyleLbl="revTx" presStyleIdx="5" presStyleCnt="6">
        <dgm:presLayoutVars/>
      </dgm:prSet>
      <dgm:spPr/>
    </dgm:pt>
  </dgm:ptLst>
  <dgm:cxnLst>
    <dgm:cxn modelId="{99534004-17A2-48E1-994B-E78B3CE8231D}" srcId="{9E776B9F-3460-4E4E-8A69-D696DBC65F23}" destId="{0A246F52-717B-4D76-AD6B-BB00913165A1}" srcOrd="0" destOrd="0" parTransId="{F5E87836-5EEA-4AB3-AAA7-FF7351171E17}" sibTransId="{A44C4C3D-C156-4CBD-815A-768AC0EBCA8B}"/>
    <dgm:cxn modelId="{2A15871D-0A83-4C06-AE53-B11BB9B33DDD}" srcId="{5CD89B1A-2BC7-4140-B914-AF8F744B6B1C}" destId="{C23AC1AE-0CFA-4E3E-8BE5-106F7E9816CB}" srcOrd="0" destOrd="0" parTransId="{7082B939-CE8C-49A7-88CA-B9BE556B7281}" sibTransId="{82CDFE97-7DF2-4EBF-AC79-78E5A1FE7932}"/>
    <dgm:cxn modelId="{FCA39021-1A99-456B-B59F-BFD1DE5D1BCB}" type="presOf" srcId="{0A246F52-717B-4D76-AD6B-BB00913165A1}" destId="{342A3F35-C480-430D-A8D6-9E4E2247BB8F}" srcOrd="0" destOrd="0" presId="urn:microsoft.com/office/officeart/2018/5/layout/CenteredIconLabelDescriptionList"/>
    <dgm:cxn modelId="{68D1D223-1791-4CF0-8012-2FE0F4208862}" type="presOf" srcId="{F57603D1-0495-48BD-919C-D1D24662722C}" destId="{349EB252-76D7-474C-9F5B-1BA04B008C9C}" srcOrd="0" destOrd="0" presId="urn:microsoft.com/office/officeart/2018/5/layout/CenteredIconLabelDescriptionList"/>
    <dgm:cxn modelId="{A61B5F2D-7214-4053-AF21-D0566A1B869B}" type="presOf" srcId="{5CD89B1A-2BC7-4140-B914-AF8F744B6B1C}" destId="{24FC2E1C-F503-477A-AAB9-44E104D6E9ED}" srcOrd="0" destOrd="0" presId="urn:microsoft.com/office/officeart/2018/5/layout/CenteredIconLabelDescriptionList"/>
    <dgm:cxn modelId="{B2BB1E31-90A9-49B8-A949-E9EBCA65DB76}" type="presOf" srcId="{58569CAD-3B71-469E-B5CE-01346DB4FBA5}" destId="{3685AEC6-848B-4DCD-8F3C-3A97D5B520A7}" srcOrd="0" destOrd="0" presId="urn:microsoft.com/office/officeart/2018/5/layout/CenteredIconLabelDescriptionList"/>
    <dgm:cxn modelId="{8C4A0863-8326-4B13-BA49-31634013FCB6}" srcId="{58569CAD-3B71-469E-B5CE-01346DB4FBA5}" destId="{5CD89B1A-2BC7-4140-B914-AF8F744B6B1C}" srcOrd="2" destOrd="0" parTransId="{DF7BDBB8-FB9F-4963-8A37-71C5A93957B2}" sibTransId="{A3061166-198F-45A8-AD7F-01E0DE173CD1}"/>
    <dgm:cxn modelId="{CFDD3675-2003-45D2-B563-BC7EFBCE40A7}" type="presOf" srcId="{C23AC1AE-0CFA-4E3E-8BE5-106F7E9816CB}" destId="{EED84037-6C58-466D-A59E-B731F0941DF7}" srcOrd="0" destOrd="0" presId="urn:microsoft.com/office/officeart/2018/5/layout/CenteredIconLabelDescriptionList"/>
    <dgm:cxn modelId="{CF701F85-EAAE-4676-B3C6-916535EB36FF}" type="presOf" srcId="{9E776B9F-3460-4E4E-8A69-D696DBC65F23}" destId="{83334D9A-3AD6-4F71-9F58-2D5ABA94A242}" srcOrd="0" destOrd="0" presId="urn:microsoft.com/office/officeart/2018/5/layout/CenteredIconLabelDescriptionList"/>
    <dgm:cxn modelId="{8DCD99BA-167D-4468-8B52-4BA3562FCFC2}" srcId="{58569CAD-3B71-469E-B5CE-01346DB4FBA5}" destId="{9E776B9F-3460-4E4E-8A69-D696DBC65F23}" srcOrd="0" destOrd="0" parTransId="{57EC8930-12CA-4425-B0E8-770BA4043F2D}" sibTransId="{A02EC496-5E2F-4C73-82A8-FB19E05EA5AF}"/>
    <dgm:cxn modelId="{85A327DD-96B9-47D0-9054-557A8AC42652}" type="presOf" srcId="{1C052198-C1CB-4FD2-8098-7F7023A17C06}" destId="{1FB8C30F-AD95-4741-9D49-BCEA3B54452E}" srcOrd="0" destOrd="0" presId="urn:microsoft.com/office/officeart/2018/5/layout/CenteredIconLabelDescriptionList"/>
    <dgm:cxn modelId="{17C26FE1-FC0B-4643-B9A1-E11412845636}" srcId="{F57603D1-0495-48BD-919C-D1D24662722C}" destId="{1C052198-C1CB-4FD2-8098-7F7023A17C06}" srcOrd="0" destOrd="0" parTransId="{A9F82052-A34F-4D39-B69C-F0EB895B6440}" sibTransId="{C4FAC7A1-E46F-410E-9DBD-21BB475359A9}"/>
    <dgm:cxn modelId="{EA72A4E5-8BAB-4B6C-B03F-76D64AEC831B}" srcId="{58569CAD-3B71-469E-B5CE-01346DB4FBA5}" destId="{F57603D1-0495-48BD-919C-D1D24662722C}" srcOrd="1" destOrd="0" parTransId="{3B146F61-D83F-43EC-863A-AB43FF693605}" sibTransId="{7C91703E-E292-446F-B1DA-CF56272C0866}"/>
    <dgm:cxn modelId="{59534E5B-8D49-4FBC-B13A-1BD6A58F1AB0}" type="presParOf" srcId="{3685AEC6-848B-4DCD-8F3C-3A97D5B520A7}" destId="{B499EFC8-3938-48D6-A7D2-52903D8DC408}" srcOrd="0" destOrd="0" presId="urn:microsoft.com/office/officeart/2018/5/layout/CenteredIconLabelDescriptionList"/>
    <dgm:cxn modelId="{852BEB7B-EA90-409B-AA55-39BC4E3413B0}" type="presParOf" srcId="{B499EFC8-3938-48D6-A7D2-52903D8DC408}" destId="{F0DF2B02-3605-4995-8842-59F9619F69E4}" srcOrd="0" destOrd="0" presId="urn:microsoft.com/office/officeart/2018/5/layout/CenteredIconLabelDescriptionList"/>
    <dgm:cxn modelId="{AC20A2BE-EEEC-4355-921E-B65CE2B09738}" type="presParOf" srcId="{B499EFC8-3938-48D6-A7D2-52903D8DC408}" destId="{129322F9-8082-4AE3-AFEB-D88C7CD80EBA}" srcOrd="1" destOrd="0" presId="urn:microsoft.com/office/officeart/2018/5/layout/CenteredIconLabelDescriptionList"/>
    <dgm:cxn modelId="{DB39C4CF-D8BA-482B-95E0-A6A67C4DEADE}" type="presParOf" srcId="{B499EFC8-3938-48D6-A7D2-52903D8DC408}" destId="{83334D9A-3AD6-4F71-9F58-2D5ABA94A242}" srcOrd="2" destOrd="0" presId="urn:microsoft.com/office/officeart/2018/5/layout/CenteredIconLabelDescriptionList"/>
    <dgm:cxn modelId="{633B78FE-22F0-4AB0-9ADF-D5EC923CD25C}" type="presParOf" srcId="{B499EFC8-3938-48D6-A7D2-52903D8DC408}" destId="{9B33A064-2E98-4E10-B297-3E079B29CF97}" srcOrd="3" destOrd="0" presId="urn:microsoft.com/office/officeart/2018/5/layout/CenteredIconLabelDescriptionList"/>
    <dgm:cxn modelId="{DBF5E91F-2C43-4781-96D1-B3C7DE6A520F}" type="presParOf" srcId="{B499EFC8-3938-48D6-A7D2-52903D8DC408}" destId="{342A3F35-C480-430D-A8D6-9E4E2247BB8F}" srcOrd="4" destOrd="0" presId="urn:microsoft.com/office/officeart/2018/5/layout/CenteredIconLabelDescriptionList"/>
    <dgm:cxn modelId="{C819489B-E2C7-47FD-9290-804B30C0D874}" type="presParOf" srcId="{3685AEC6-848B-4DCD-8F3C-3A97D5B520A7}" destId="{7827638E-CEA9-44DC-A7E3-78AFA7EC9892}" srcOrd="1" destOrd="0" presId="urn:microsoft.com/office/officeart/2018/5/layout/CenteredIconLabelDescriptionList"/>
    <dgm:cxn modelId="{8324DF28-3C69-4B49-9947-5B71E2147507}" type="presParOf" srcId="{3685AEC6-848B-4DCD-8F3C-3A97D5B520A7}" destId="{ACE30224-5C1D-448B-92E8-D69817702EAE}" srcOrd="2" destOrd="0" presId="urn:microsoft.com/office/officeart/2018/5/layout/CenteredIconLabelDescriptionList"/>
    <dgm:cxn modelId="{021E2B73-4EC5-4935-BA4E-DFBE5642C772}" type="presParOf" srcId="{ACE30224-5C1D-448B-92E8-D69817702EAE}" destId="{7C7DA247-A099-46E9-880F-3281775BE7DF}" srcOrd="0" destOrd="0" presId="urn:microsoft.com/office/officeart/2018/5/layout/CenteredIconLabelDescriptionList"/>
    <dgm:cxn modelId="{FB78C9D9-8747-4082-B10C-0AA228F48A4E}" type="presParOf" srcId="{ACE30224-5C1D-448B-92E8-D69817702EAE}" destId="{3F8A65FB-D5C6-4183-B12C-F97E8E17CCA9}" srcOrd="1" destOrd="0" presId="urn:microsoft.com/office/officeart/2018/5/layout/CenteredIconLabelDescriptionList"/>
    <dgm:cxn modelId="{7F8D1560-090D-47B9-B158-25BE8D7108E3}" type="presParOf" srcId="{ACE30224-5C1D-448B-92E8-D69817702EAE}" destId="{349EB252-76D7-474C-9F5B-1BA04B008C9C}" srcOrd="2" destOrd="0" presId="urn:microsoft.com/office/officeart/2018/5/layout/CenteredIconLabelDescriptionList"/>
    <dgm:cxn modelId="{99CD89B8-A9B7-4D25-B87B-9A47B506298D}" type="presParOf" srcId="{ACE30224-5C1D-448B-92E8-D69817702EAE}" destId="{7900A309-B463-4828-9F64-8E831D01456A}" srcOrd="3" destOrd="0" presId="urn:microsoft.com/office/officeart/2018/5/layout/CenteredIconLabelDescriptionList"/>
    <dgm:cxn modelId="{D34F4EC9-222F-4F84-B534-9B0208EE2B60}" type="presParOf" srcId="{ACE30224-5C1D-448B-92E8-D69817702EAE}" destId="{1FB8C30F-AD95-4741-9D49-BCEA3B54452E}" srcOrd="4" destOrd="0" presId="urn:microsoft.com/office/officeart/2018/5/layout/CenteredIconLabelDescriptionList"/>
    <dgm:cxn modelId="{9B411195-5DD8-4404-AC35-D200EE06D079}" type="presParOf" srcId="{3685AEC6-848B-4DCD-8F3C-3A97D5B520A7}" destId="{6E180866-9093-40D8-8697-0203A3BAA661}" srcOrd="3" destOrd="0" presId="urn:microsoft.com/office/officeart/2018/5/layout/CenteredIconLabelDescriptionList"/>
    <dgm:cxn modelId="{5B330AC4-85C8-451A-8F4F-10D9ADC741CB}" type="presParOf" srcId="{3685AEC6-848B-4DCD-8F3C-3A97D5B520A7}" destId="{C007CD99-116D-4798-91DD-1EF68C160D7D}" srcOrd="4" destOrd="0" presId="urn:microsoft.com/office/officeart/2018/5/layout/CenteredIconLabelDescriptionList"/>
    <dgm:cxn modelId="{F329D4B9-0EFD-4C87-8981-1F9C11919545}" type="presParOf" srcId="{C007CD99-116D-4798-91DD-1EF68C160D7D}" destId="{0558D55A-274B-46A2-8678-032F42C2A595}" srcOrd="0" destOrd="0" presId="urn:microsoft.com/office/officeart/2018/5/layout/CenteredIconLabelDescriptionList"/>
    <dgm:cxn modelId="{EE12F3EE-D6A8-4EB3-876B-2540F288F450}" type="presParOf" srcId="{C007CD99-116D-4798-91DD-1EF68C160D7D}" destId="{6BE47C77-3B64-4DAD-818E-15AC7E90A737}" srcOrd="1" destOrd="0" presId="urn:microsoft.com/office/officeart/2018/5/layout/CenteredIconLabelDescriptionList"/>
    <dgm:cxn modelId="{3E5A1A0E-85C6-4BC7-BA50-65D4A85D729B}" type="presParOf" srcId="{C007CD99-116D-4798-91DD-1EF68C160D7D}" destId="{24FC2E1C-F503-477A-AAB9-44E104D6E9ED}" srcOrd="2" destOrd="0" presId="urn:microsoft.com/office/officeart/2018/5/layout/CenteredIconLabelDescriptionList"/>
    <dgm:cxn modelId="{E6C5BD07-1952-411B-BB3A-0D8AD29B577C}" type="presParOf" srcId="{C007CD99-116D-4798-91DD-1EF68C160D7D}" destId="{D169A5F3-E46F-4A77-90F8-347CB0A035F1}" srcOrd="3" destOrd="0" presId="urn:microsoft.com/office/officeart/2018/5/layout/CenteredIconLabelDescriptionList"/>
    <dgm:cxn modelId="{5D80BAA9-8A87-4C91-890E-9C1A83902B36}" type="presParOf" srcId="{C007CD99-116D-4798-91DD-1EF68C160D7D}" destId="{EED84037-6C58-466D-A59E-B731F0941DF7}"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D63ACBC-F2DF-42FA-9D04-A7AEDDC392C7}" type="doc">
      <dgm:prSet loTypeId="urn:microsoft.com/office/officeart/2005/8/layout/list1" loCatId="list" qsTypeId="urn:microsoft.com/office/officeart/2005/8/quickstyle/simple3" qsCatId="simple" csTypeId="urn:microsoft.com/office/officeart/2005/8/colors/colorful2" csCatId="colorful" phldr="1"/>
      <dgm:spPr/>
      <dgm:t>
        <a:bodyPr/>
        <a:lstStyle/>
        <a:p>
          <a:endParaRPr lang="en-GB"/>
        </a:p>
      </dgm:t>
    </dgm:pt>
    <dgm:pt modelId="{6FE41D17-75AE-4AE1-9089-65B7BE69532A}">
      <dgm:prSet phldrT="[Text]"/>
      <dgm:spPr/>
      <dgm:t>
        <a:bodyPr/>
        <a:lstStyle/>
        <a:p>
          <a:r>
            <a:rPr lang="en-US" dirty="0"/>
            <a:t>Biometric Authentication Devices</a:t>
          </a:r>
          <a:endParaRPr lang="en-GB" dirty="0"/>
        </a:p>
      </dgm:t>
    </dgm:pt>
    <dgm:pt modelId="{2BDEB4A6-049B-4E06-9871-089FB7CEED22}" type="parTrans" cxnId="{F33E61F7-56D2-4383-96F0-3918AD759D8A}">
      <dgm:prSet/>
      <dgm:spPr/>
      <dgm:t>
        <a:bodyPr/>
        <a:lstStyle/>
        <a:p>
          <a:endParaRPr lang="en-GB"/>
        </a:p>
      </dgm:t>
    </dgm:pt>
    <dgm:pt modelId="{B43BD4D1-330F-4FC7-B14E-6EFF106B8484}" type="sibTrans" cxnId="{F33E61F7-56D2-4383-96F0-3918AD759D8A}">
      <dgm:prSet/>
      <dgm:spPr/>
      <dgm:t>
        <a:bodyPr/>
        <a:lstStyle/>
        <a:p>
          <a:endParaRPr lang="en-GB"/>
        </a:p>
      </dgm:t>
    </dgm:pt>
    <dgm:pt modelId="{96C2F533-0B14-45A6-9335-F607A1DB4606}">
      <dgm:prSet/>
      <dgm:spPr/>
      <dgm:t>
        <a:bodyPr/>
        <a:lstStyle/>
        <a:p>
          <a:r>
            <a:rPr lang="en-US"/>
            <a:t>Fingerprint</a:t>
          </a:r>
          <a:endParaRPr lang="en-US" dirty="0"/>
        </a:p>
      </dgm:t>
    </dgm:pt>
    <dgm:pt modelId="{713D3CCC-93E8-49B8-BE61-8E589FB1060E}" type="parTrans" cxnId="{5FEAE720-1CB9-4397-B11B-CBE3DD02464F}">
      <dgm:prSet/>
      <dgm:spPr/>
      <dgm:t>
        <a:bodyPr/>
        <a:lstStyle/>
        <a:p>
          <a:endParaRPr lang="en-GB"/>
        </a:p>
      </dgm:t>
    </dgm:pt>
    <dgm:pt modelId="{FE36222C-C1FD-4B25-BE2C-F8B2D7F4233A}" type="sibTrans" cxnId="{5FEAE720-1CB9-4397-B11B-CBE3DD02464F}">
      <dgm:prSet/>
      <dgm:spPr/>
      <dgm:t>
        <a:bodyPr/>
        <a:lstStyle/>
        <a:p>
          <a:endParaRPr lang="en-GB"/>
        </a:p>
      </dgm:t>
    </dgm:pt>
    <dgm:pt modelId="{A6AA9967-1450-491E-8840-29B51562BBF3}">
      <dgm:prSet/>
      <dgm:spPr/>
      <dgm:t>
        <a:bodyPr/>
        <a:lstStyle/>
        <a:p>
          <a:r>
            <a:rPr lang="en-US"/>
            <a:t>Iris pattern in eye</a:t>
          </a:r>
          <a:endParaRPr lang="en-US" dirty="0"/>
        </a:p>
      </dgm:t>
    </dgm:pt>
    <dgm:pt modelId="{456ED7B1-6F3C-46D4-A030-0A34FCC2CB40}" type="parTrans" cxnId="{4C03996A-66D9-4341-9902-E1CDC836C159}">
      <dgm:prSet/>
      <dgm:spPr/>
      <dgm:t>
        <a:bodyPr/>
        <a:lstStyle/>
        <a:p>
          <a:endParaRPr lang="en-GB"/>
        </a:p>
      </dgm:t>
    </dgm:pt>
    <dgm:pt modelId="{DED7AD85-B09D-4968-8453-26F63B6E0879}" type="sibTrans" cxnId="{4C03996A-66D9-4341-9902-E1CDC836C159}">
      <dgm:prSet/>
      <dgm:spPr/>
      <dgm:t>
        <a:bodyPr/>
        <a:lstStyle/>
        <a:p>
          <a:endParaRPr lang="en-GB"/>
        </a:p>
      </dgm:t>
    </dgm:pt>
    <dgm:pt modelId="{3867782C-99B4-4BD5-939B-FDF7B876B0F2}">
      <dgm:prSet/>
      <dgm:spPr/>
      <dgm:t>
        <a:bodyPr/>
        <a:lstStyle/>
        <a:p>
          <a:r>
            <a:rPr lang="en-US"/>
            <a:t>Voice authentication</a:t>
          </a:r>
          <a:endParaRPr lang="en-US" dirty="0"/>
        </a:p>
      </dgm:t>
    </dgm:pt>
    <dgm:pt modelId="{C4C2D73D-A1DB-4E66-83F3-59F8F30D5783}" type="parTrans" cxnId="{2F96C403-0950-4C69-BD0E-11E7D07CC606}">
      <dgm:prSet/>
      <dgm:spPr/>
      <dgm:t>
        <a:bodyPr/>
        <a:lstStyle/>
        <a:p>
          <a:endParaRPr lang="en-GB"/>
        </a:p>
      </dgm:t>
    </dgm:pt>
    <dgm:pt modelId="{B1BA4795-A1BA-44B1-88AD-6E6ECD9A00F7}" type="sibTrans" cxnId="{2F96C403-0950-4C69-BD0E-11E7D07CC606}">
      <dgm:prSet/>
      <dgm:spPr/>
      <dgm:t>
        <a:bodyPr/>
        <a:lstStyle/>
        <a:p>
          <a:endParaRPr lang="en-GB"/>
        </a:p>
      </dgm:t>
    </dgm:pt>
    <dgm:pt modelId="{57D0A09A-041A-48EA-9D54-1E21E3B5D89F}">
      <dgm:prSet/>
      <dgm:spPr/>
      <dgm:t>
        <a:bodyPr/>
        <a:lstStyle/>
        <a:p>
          <a:r>
            <a:rPr lang="en-US"/>
            <a:t>Face pattern</a:t>
          </a:r>
          <a:br>
            <a:rPr lang="en-US"/>
          </a:br>
          <a:r>
            <a:rPr lang="en-US"/>
            <a:t>recognition</a:t>
          </a:r>
          <a:endParaRPr lang="en-US" dirty="0"/>
        </a:p>
      </dgm:t>
    </dgm:pt>
    <dgm:pt modelId="{A45507F3-DE40-4F29-A2DB-C4F8D4F6F174}" type="parTrans" cxnId="{6E35013F-2812-49AB-B60F-B79355391FED}">
      <dgm:prSet/>
      <dgm:spPr/>
      <dgm:t>
        <a:bodyPr/>
        <a:lstStyle/>
        <a:p>
          <a:endParaRPr lang="en-GB"/>
        </a:p>
      </dgm:t>
    </dgm:pt>
    <dgm:pt modelId="{A59A8A62-0F9B-48E8-9E0B-8DD7D19CEFAF}" type="sibTrans" cxnId="{6E35013F-2812-49AB-B60F-B79355391FED}">
      <dgm:prSet/>
      <dgm:spPr/>
      <dgm:t>
        <a:bodyPr/>
        <a:lstStyle/>
        <a:p>
          <a:endParaRPr lang="en-GB"/>
        </a:p>
      </dgm:t>
    </dgm:pt>
    <dgm:pt modelId="{D2F4FEF9-EAE7-47B5-8E21-2765C7A94031}">
      <dgm:prSet/>
      <dgm:spPr/>
      <dgm:t>
        <a:bodyPr/>
        <a:lstStyle/>
        <a:p>
          <a:r>
            <a:rPr lang="en-US" dirty="0"/>
            <a:t>Provide a high</a:t>
          </a:r>
          <a:br>
            <a:rPr lang="en-US" dirty="0"/>
          </a:br>
          <a:r>
            <a:rPr lang="en-US" dirty="0"/>
            <a:t>level of security</a:t>
          </a:r>
        </a:p>
      </dgm:t>
    </dgm:pt>
    <dgm:pt modelId="{1F35195A-307C-4189-B47E-3718BAF0B9E7}" type="parTrans" cxnId="{EC05379B-F1CB-4925-AAC2-6EAA9E05E96F}">
      <dgm:prSet/>
      <dgm:spPr/>
      <dgm:t>
        <a:bodyPr/>
        <a:lstStyle/>
        <a:p>
          <a:endParaRPr lang="en-GB"/>
        </a:p>
      </dgm:t>
    </dgm:pt>
    <dgm:pt modelId="{0C6DF7E8-328B-4A8B-933C-CAE8D41A5065}" type="sibTrans" cxnId="{EC05379B-F1CB-4925-AAC2-6EAA9E05E96F}">
      <dgm:prSet/>
      <dgm:spPr/>
      <dgm:t>
        <a:bodyPr/>
        <a:lstStyle/>
        <a:p>
          <a:endParaRPr lang="en-GB"/>
        </a:p>
      </dgm:t>
    </dgm:pt>
    <dgm:pt modelId="{01A31611-A87D-468F-83B8-DDE37210DDF4}" type="pres">
      <dgm:prSet presAssocID="{2D63ACBC-F2DF-42FA-9D04-A7AEDDC392C7}" presName="linear" presStyleCnt="0">
        <dgm:presLayoutVars>
          <dgm:dir/>
          <dgm:animLvl val="lvl"/>
          <dgm:resizeHandles val="exact"/>
        </dgm:presLayoutVars>
      </dgm:prSet>
      <dgm:spPr/>
    </dgm:pt>
    <dgm:pt modelId="{25C0E79A-9EA1-4659-A58B-8F1D72330884}" type="pres">
      <dgm:prSet presAssocID="{6FE41D17-75AE-4AE1-9089-65B7BE69532A}" presName="parentLin" presStyleCnt="0"/>
      <dgm:spPr/>
    </dgm:pt>
    <dgm:pt modelId="{2FC0292B-272A-4653-BC30-CF5E0B831631}" type="pres">
      <dgm:prSet presAssocID="{6FE41D17-75AE-4AE1-9089-65B7BE69532A}" presName="parentLeftMargin" presStyleLbl="node1" presStyleIdx="0" presStyleCnt="1"/>
      <dgm:spPr/>
    </dgm:pt>
    <dgm:pt modelId="{987F2BB6-7267-468E-BDCC-30CA9B00CE6F}" type="pres">
      <dgm:prSet presAssocID="{6FE41D17-75AE-4AE1-9089-65B7BE69532A}" presName="parentText" presStyleLbl="node1" presStyleIdx="0" presStyleCnt="1">
        <dgm:presLayoutVars>
          <dgm:chMax val="0"/>
          <dgm:bulletEnabled val="1"/>
        </dgm:presLayoutVars>
      </dgm:prSet>
      <dgm:spPr/>
    </dgm:pt>
    <dgm:pt modelId="{9379756A-057E-46E9-852F-AC5ECED1C2E2}" type="pres">
      <dgm:prSet presAssocID="{6FE41D17-75AE-4AE1-9089-65B7BE69532A}" presName="negativeSpace" presStyleCnt="0"/>
      <dgm:spPr/>
    </dgm:pt>
    <dgm:pt modelId="{49B23C8F-3F2A-4D01-AF68-1F72B952DF64}" type="pres">
      <dgm:prSet presAssocID="{6FE41D17-75AE-4AE1-9089-65B7BE69532A}" presName="childText" presStyleLbl="conFgAcc1" presStyleIdx="0" presStyleCnt="1">
        <dgm:presLayoutVars>
          <dgm:bulletEnabled val="1"/>
        </dgm:presLayoutVars>
      </dgm:prSet>
      <dgm:spPr/>
    </dgm:pt>
  </dgm:ptLst>
  <dgm:cxnLst>
    <dgm:cxn modelId="{2F96C403-0950-4C69-BD0E-11E7D07CC606}" srcId="{6FE41D17-75AE-4AE1-9089-65B7BE69532A}" destId="{3867782C-99B4-4BD5-939B-FDF7B876B0F2}" srcOrd="2" destOrd="0" parTransId="{C4C2D73D-A1DB-4E66-83F3-59F8F30D5783}" sibTransId="{B1BA4795-A1BA-44B1-88AD-6E6ECD9A00F7}"/>
    <dgm:cxn modelId="{5FEAE720-1CB9-4397-B11B-CBE3DD02464F}" srcId="{6FE41D17-75AE-4AE1-9089-65B7BE69532A}" destId="{96C2F533-0B14-45A6-9335-F607A1DB4606}" srcOrd="0" destOrd="0" parTransId="{713D3CCC-93E8-49B8-BE61-8E589FB1060E}" sibTransId="{FE36222C-C1FD-4B25-BE2C-F8B2D7F4233A}"/>
    <dgm:cxn modelId="{86340136-8325-4C59-A342-9C8F8EB7CB3E}" type="presOf" srcId="{2D63ACBC-F2DF-42FA-9D04-A7AEDDC392C7}" destId="{01A31611-A87D-468F-83B8-DDE37210DDF4}" srcOrd="0" destOrd="0" presId="urn:microsoft.com/office/officeart/2005/8/layout/list1"/>
    <dgm:cxn modelId="{6E35013F-2812-49AB-B60F-B79355391FED}" srcId="{6FE41D17-75AE-4AE1-9089-65B7BE69532A}" destId="{57D0A09A-041A-48EA-9D54-1E21E3B5D89F}" srcOrd="3" destOrd="0" parTransId="{A45507F3-DE40-4F29-A2DB-C4F8D4F6F174}" sibTransId="{A59A8A62-0F9B-48E8-9E0B-8DD7D19CEFAF}"/>
    <dgm:cxn modelId="{5E4D125C-DFCA-43B1-9777-1B241045A5C9}" type="presOf" srcId="{A6AA9967-1450-491E-8840-29B51562BBF3}" destId="{49B23C8F-3F2A-4D01-AF68-1F72B952DF64}" srcOrd="0" destOrd="1" presId="urn:microsoft.com/office/officeart/2005/8/layout/list1"/>
    <dgm:cxn modelId="{8CAB5945-ECA8-420D-B499-B0BDD6E038AA}" type="presOf" srcId="{3867782C-99B4-4BD5-939B-FDF7B876B0F2}" destId="{49B23C8F-3F2A-4D01-AF68-1F72B952DF64}" srcOrd="0" destOrd="2" presId="urn:microsoft.com/office/officeart/2005/8/layout/list1"/>
    <dgm:cxn modelId="{4C03996A-66D9-4341-9902-E1CDC836C159}" srcId="{6FE41D17-75AE-4AE1-9089-65B7BE69532A}" destId="{A6AA9967-1450-491E-8840-29B51562BBF3}" srcOrd="1" destOrd="0" parTransId="{456ED7B1-6F3C-46D4-A030-0A34FCC2CB40}" sibTransId="{DED7AD85-B09D-4968-8453-26F63B6E0879}"/>
    <dgm:cxn modelId="{71E9814E-5168-401B-B91B-E71E33A3EB4A}" type="presOf" srcId="{6FE41D17-75AE-4AE1-9089-65B7BE69532A}" destId="{987F2BB6-7267-468E-BDCC-30CA9B00CE6F}" srcOrd="1" destOrd="0" presId="urn:microsoft.com/office/officeart/2005/8/layout/list1"/>
    <dgm:cxn modelId="{A150B16F-3601-46CF-804A-A10987029AD1}" type="presOf" srcId="{D2F4FEF9-EAE7-47B5-8E21-2765C7A94031}" destId="{49B23C8F-3F2A-4D01-AF68-1F72B952DF64}" srcOrd="0" destOrd="4" presId="urn:microsoft.com/office/officeart/2005/8/layout/list1"/>
    <dgm:cxn modelId="{EC05379B-F1CB-4925-AAC2-6EAA9E05E96F}" srcId="{6FE41D17-75AE-4AE1-9089-65B7BE69532A}" destId="{D2F4FEF9-EAE7-47B5-8E21-2765C7A94031}" srcOrd="4" destOrd="0" parTransId="{1F35195A-307C-4189-B47E-3718BAF0B9E7}" sibTransId="{0C6DF7E8-328B-4A8B-933C-CAE8D41A5065}"/>
    <dgm:cxn modelId="{2A6B1DCE-9FFA-4939-9785-DE43DB10FE11}" type="presOf" srcId="{6FE41D17-75AE-4AE1-9089-65B7BE69532A}" destId="{2FC0292B-272A-4653-BC30-CF5E0B831631}" srcOrd="0" destOrd="0" presId="urn:microsoft.com/office/officeart/2005/8/layout/list1"/>
    <dgm:cxn modelId="{477740DF-8143-4FC5-96D6-331BD13A1C81}" type="presOf" srcId="{96C2F533-0B14-45A6-9335-F607A1DB4606}" destId="{49B23C8F-3F2A-4D01-AF68-1F72B952DF64}" srcOrd="0" destOrd="0" presId="urn:microsoft.com/office/officeart/2005/8/layout/list1"/>
    <dgm:cxn modelId="{E3C903F4-E5CF-44E2-9998-84D6937F9C36}" type="presOf" srcId="{57D0A09A-041A-48EA-9D54-1E21E3B5D89F}" destId="{49B23C8F-3F2A-4D01-AF68-1F72B952DF64}" srcOrd="0" destOrd="3" presId="urn:microsoft.com/office/officeart/2005/8/layout/list1"/>
    <dgm:cxn modelId="{F33E61F7-56D2-4383-96F0-3918AD759D8A}" srcId="{2D63ACBC-F2DF-42FA-9D04-A7AEDDC392C7}" destId="{6FE41D17-75AE-4AE1-9089-65B7BE69532A}" srcOrd="0" destOrd="0" parTransId="{2BDEB4A6-049B-4E06-9871-089FB7CEED22}" sibTransId="{B43BD4D1-330F-4FC7-B14E-6EFF106B8484}"/>
    <dgm:cxn modelId="{A55C2357-89D2-4C46-9EBE-8DA295095037}" type="presParOf" srcId="{01A31611-A87D-468F-83B8-DDE37210DDF4}" destId="{25C0E79A-9EA1-4659-A58B-8F1D72330884}" srcOrd="0" destOrd="0" presId="urn:microsoft.com/office/officeart/2005/8/layout/list1"/>
    <dgm:cxn modelId="{A52B2CA7-B753-42C9-A473-80CF6EC1218E}" type="presParOf" srcId="{25C0E79A-9EA1-4659-A58B-8F1D72330884}" destId="{2FC0292B-272A-4653-BC30-CF5E0B831631}" srcOrd="0" destOrd="0" presId="urn:microsoft.com/office/officeart/2005/8/layout/list1"/>
    <dgm:cxn modelId="{9E8BCCCB-C7B0-402B-B994-95ACC902790C}" type="presParOf" srcId="{25C0E79A-9EA1-4659-A58B-8F1D72330884}" destId="{987F2BB6-7267-468E-BDCC-30CA9B00CE6F}" srcOrd="1" destOrd="0" presId="urn:microsoft.com/office/officeart/2005/8/layout/list1"/>
    <dgm:cxn modelId="{2925EBB3-ECD7-467E-8F23-80CB43779E4A}" type="presParOf" srcId="{01A31611-A87D-468F-83B8-DDE37210DDF4}" destId="{9379756A-057E-46E9-852F-AC5ECED1C2E2}" srcOrd="1" destOrd="0" presId="urn:microsoft.com/office/officeart/2005/8/layout/list1"/>
    <dgm:cxn modelId="{B37663C9-41B5-476B-A71B-9E11CD129554}" type="presParOf" srcId="{01A31611-A87D-468F-83B8-DDE37210DDF4}" destId="{49B23C8F-3F2A-4D01-AF68-1F72B952DF64}"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D1E2F40-5BA9-4412-8B49-713F81BDAC2E}"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GB"/>
        </a:p>
      </dgm:t>
    </dgm:pt>
    <dgm:pt modelId="{E3C38B2B-DF4B-475C-A137-78A4773AB96E}">
      <dgm:prSet phldrT="[Text]" custT="1"/>
      <dgm:spPr/>
      <dgm:t>
        <a:bodyPr/>
        <a:lstStyle/>
        <a:p>
          <a:r>
            <a:rPr lang="en-US" sz="2000"/>
            <a:t>Privacy tools</a:t>
          </a:r>
          <a:endParaRPr lang="en-GB" sz="2000" dirty="0"/>
        </a:p>
      </dgm:t>
    </dgm:pt>
    <dgm:pt modelId="{EB05CC79-F16F-46F5-9B38-5327ABD2A7DC}" type="parTrans" cxnId="{8F4A955E-1EEB-4B54-8FFC-343B98DC55D6}">
      <dgm:prSet/>
      <dgm:spPr/>
      <dgm:t>
        <a:bodyPr/>
        <a:lstStyle/>
        <a:p>
          <a:endParaRPr lang="en-GB" sz="6600"/>
        </a:p>
      </dgm:t>
    </dgm:pt>
    <dgm:pt modelId="{E7FF5D41-E8D5-4F29-B9BD-42BC5393D497}" type="sibTrans" cxnId="{8F4A955E-1EEB-4B54-8FFC-343B98DC55D6}">
      <dgm:prSet/>
      <dgm:spPr/>
      <dgm:t>
        <a:bodyPr/>
        <a:lstStyle/>
        <a:p>
          <a:endParaRPr lang="en-GB" sz="6600"/>
        </a:p>
      </dgm:t>
    </dgm:pt>
    <dgm:pt modelId="{60BE23DA-B952-4826-924E-5DAD3B68D02C}">
      <dgm:prSet custT="1"/>
      <dgm:spPr/>
      <dgm:t>
        <a:bodyPr/>
        <a:lstStyle/>
        <a:p>
          <a:r>
            <a:rPr lang="en-US" sz="2000"/>
            <a:t>Private Browsing</a:t>
          </a:r>
          <a:endParaRPr lang="en-US" sz="2000" dirty="0"/>
        </a:p>
      </dgm:t>
    </dgm:pt>
    <dgm:pt modelId="{7F176998-CDBF-492B-9E98-9FE1043A440A}" type="parTrans" cxnId="{A9BE325A-739E-4358-BA2C-7DAE2AFA49C1}">
      <dgm:prSet/>
      <dgm:spPr/>
      <dgm:t>
        <a:bodyPr/>
        <a:lstStyle/>
        <a:p>
          <a:endParaRPr lang="en-GB" sz="6600"/>
        </a:p>
      </dgm:t>
    </dgm:pt>
    <dgm:pt modelId="{B952D772-50B0-4A62-AC85-13458F3DA300}" type="sibTrans" cxnId="{A9BE325A-739E-4358-BA2C-7DAE2AFA49C1}">
      <dgm:prSet/>
      <dgm:spPr/>
      <dgm:t>
        <a:bodyPr/>
        <a:lstStyle/>
        <a:p>
          <a:endParaRPr lang="en-GB" sz="6600"/>
        </a:p>
      </dgm:t>
    </dgm:pt>
    <dgm:pt modelId="{D38BBC11-28F5-40E2-A0C6-A776D9BD3D06}">
      <dgm:prSet custT="1"/>
      <dgm:spPr/>
      <dgm:t>
        <a:bodyPr/>
        <a:lstStyle/>
        <a:p>
          <a:r>
            <a:rPr lang="en-US" sz="2000"/>
            <a:t>InPrivate</a:t>
          </a:r>
          <a:endParaRPr lang="en-US" sz="2000" dirty="0"/>
        </a:p>
      </dgm:t>
    </dgm:pt>
    <dgm:pt modelId="{22B402FD-0425-4852-8129-5122579DF750}" type="parTrans" cxnId="{44D7A825-FABA-4AFB-A0F5-FDDA89FB3959}">
      <dgm:prSet/>
      <dgm:spPr/>
      <dgm:t>
        <a:bodyPr/>
        <a:lstStyle/>
        <a:p>
          <a:endParaRPr lang="en-GB" sz="6600"/>
        </a:p>
      </dgm:t>
    </dgm:pt>
    <dgm:pt modelId="{3E5B36EA-9F64-4B55-99FA-531C1CC8ED05}" type="sibTrans" cxnId="{44D7A825-FABA-4AFB-A0F5-FDDA89FB3959}">
      <dgm:prSet/>
      <dgm:spPr/>
      <dgm:t>
        <a:bodyPr/>
        <a:lstStyle/>
        <a:p>
          <a:endParaRPr lang="en-GB" sz="6600"/>
        </a:p>
      </dgm:t>
    </dgm:pt>
    <dgm:pt modelId="{84A67BC6-0EFB-41B2-80CD-07A628517161}">
      <dgm:prSet custT="1"/>
      <dgm:spPr/>
      <dgm:t>
        <a:bodyPr/>
        <a:lstStyle/>
        <a:p>
          <a:r>
            <a:rPr lang="en-US" sz="2000"/>
            <a:t>Incognito</a:t>
          </a:r>
          <a:endParaRPr lang="en-US" sz="2000" dirty="0"/>
        </a:p>
      </dgm:t>
    </dgm:pt>
    <dgm:pt modelId="{C1850A75-C752-4664-8023-9C4DBB0C8E79}" type="parTrans" cxnId="{301AFAD3-7BDD-4945-9F12-2AC63C9B9F71}">
      <dgm:prSet/>
      <dgm:spPr/>
      <dgm:t>
        <a:bodyPr/>
        <a:lstStyle/>
        <a:p>
          <a:endParaRPr lang="en-GB" sz="6600"/>
        </a:p>
      </dgm:t>
    </dgm:pt>
    <dgm:pt modelId="{ECC6C520-9928-4D6F-ADE4-55C9EFC6FEB7}" type="sibTrans" cxnId="{301AFAD3-7BDD-4945-9F12-2AC63C9B9F71}">
      <dgm:prSet/>
      <dgm:spPr/>
      <dgm:t>
        <a:bodyPr/>
        <a:lstStyle/>
        <a:p>
          <a:endParaRPr lang="en-GB" sz="6600"/>
        </a:p>
      </dgm:t>
    </dgm:pt>
    <dgm:pt modelId="{A31533E8-A987-4BCF-AB59-1947615E4FE5}">
      <dgm:prSet custT="1"/>
      <dgm:spPr/>
      <dgm:t>
        <a:bodyPr/>
        <a:lstStyle/>
        <a:p>
          <a:r>
            <a:rPr lang="en-US" sz="2000"/>
            <a:t>Portable privacy devices</a:t>
          </a:r>
          <a:endParaRPr lang="en-US" sz="2000" dirty="0"/>
        </a:p>
      </dgm:t>
    </dgm:pt>
    <dgm:pt modelId="{2155EEF8-3E95-470D-A29E-30855E66AF9D}" type="parTrans" cxnId="{C806172F-73F3-452B-9900-00610BC1FE16}">
      <dgm:prSet/>
      <dgm:spPr/>
      <dgm:t>
        <a:bodyPr/>
        <a:lstStyle/>
        <a:p>
          <a:endParaRPr lang="en-GB" sz="6600"/>
        </a:p>
      </dgm:t>
    </dgm:pt>
    <dgm:pt modelId="{4EC72DAE-A8B8-4D36-A52F-42D963F7217D}" type="sibTrans" cxnId="{C806172F-73F3-452B-9900-00610BC1FE16}">
      <dgm:prSet/>
      <dgm:spPr/>
      <dgm:t>
        <a:bodyPr/>
        <a:lstStyle/>
        <a:p>
          <a:endParaRPr lang="en-GB" sz="6600"/>
        </a:p>
      </dgm:t>
    </dgm:pt>
    <dgm:pt modelId="{EBC83757-BF02-4616-94ED-8B259240887A}">
      <dgm:prSet custT="1"/>
      <dgm:spPr/>
      <dgm:t>
        <a:bodyPr/>
        <a:lstStyle/>
        <a:p>
          <a:r>
            <a:rPr lang="en-US" sz="2000" dirty="0"/>
            <a:t>Kingston/</a:t>
          </a:r>
          <a:r>
            <a:rPr lang="en-US" sz="2000" dirty="0" err="1"/>
            <a:t>IronKey</a:t>
          </a:r>
          <a:r>
            <a:rPr lang="en-US" sz="2000" dirty="0"/>
            <a:t> Personal Flash Drives</a:t>
          </a:r>
        </a:p>
      </dgm:t>
    </dgm:pt>
    <dgm:pt modelId="{A1B24691-0A1D-42BE-B09F-DE8633055FD8}" type="parTrans" cxnId="{CB36937E-CAAF-4385-806A-8864A0EE6418}">
      <dgm:prSet/>
      <dgm:spPr/>
      <dgm:t>
        <a:bodyPr/>
        <a:lstStyle/>
        <a:p>
          <a:endParaRPr lang="en-GB" sz="6600"/>
        </a:p>
      </dgm:t>
    </dgm:pt>
    <dgm:pt modelId="{B63B6AD5-9BDA-42D0-9BC7-CCC853981710}" type="sibTrans" cxnId="{CB36937E-CAAF-4385-806A-8864A0EE6418}">
      <dgm:prSet/>
      <dgm:spPr/>
      <dgm:t>
        <a:bodyPr/>
        <a:lstStyle/>
        <a:p>
          <a:endParaRPr lang="en-GB" sz="6600"/>
        </a:p>
      </dgm:t>
    </dgm:pt>
    <dgm:pt modelId="{6137B967-51E6-44D7-B215-5DE7E18030FC}">
      <dgm:prSet custT="1"/>
      <dgm:spPr/>
      <dgm:t>
        <a:bodyPr/>
        <a:lstStyle/>
        <a:p>
          <a:r>
            <a:rPr lang="en-US" sz="2000"/>
            <a:t>Take the Linux OS with you on a flash drive and avoid using the public or work computer’s OS (pendrivelinux.com)</a:t>
          </a:r>
          <a:endParaRPr lang="en-US" sz="2000" dirty="0"/>
        </a:p>
      </dgm:t>
    </dgm:pt>
    <dgm:pt modelId="{2C3BE8B9-5764-44F6-A8A9-7D6C6A8FE9C7}" type="parTrans" cxnId="{6BEEB46D-D7DF-42BE-9417-1F60D6175303}">
      <dgm:prSet/>
      <dgm:spPr/>
      <dgm:t>
        <a:bodyPr/>
        <a:lstStyle/>
        <a:p>
          <a:endParaRPr lang="en-GB" sz="6600"/>
        </a:p>
      </dgm:t>
    </dgm:pt>
    <dgm:pt modelId="{50A621D8-0B43-40A9-8342-663B343B835C}" type="sibTrans" cxnId="{6BEEB46D-D7DF-42BE-9417-1F60D6175303}">
      <dgm:prSet/>
      <dgm:spPr/>
      <dgm:t>
        <a:bodyPr/>
        <a:lstStyle/>
        <a:p>
          <a:endParaRPr lang="en-GB" sz="6600"/>
        </a:p>
      </dgm:t>
    </dgm:pt>
    <dgm:pt modelId="{6917BF15-50DF-40AC-A575-429F1DA0D784}">
      <dgm:prSet custT="1"/>
      <dgm:spPr/>
      <dgm:t>
        <a:bodyPr/>
        <a:lstStyle/>
        <a:p>
          <a:r>
            <a:rPr lang="en-US" sz="2000"/>
            <a:t>Virtual private networks (VPNs)</a:t>
          </a:r>
          <a:endParaRPr lang="en-US" sz="2000" dirty="0"/>
        </a:p>
      </dgm:t>
    </dgm:pt>
    <dgm:pt modelId="{E944EEB9-0835-4893-BDD1-F4DE4D4AEC05}" type="parTrans" cxnId="{79E69347-152F-4531-82F7-4540FBFDF1B5}">
      <dgm:prSet/>
      <dgm:spPr/>
      <dgm:t>
        <a:bodyPr/>
        <a:lstStyle/>
        <a:p>
          <a:endParaRPr lang="en-GB" sz="6600"/>
        </a:p>
      </dgm:t>
    </dgm:pt>
    <dgm:pt modelId="{2ACF697A-E1CC-4864-BE2F-8BF3CE047909}" type="sibTrans" cxnId="{79E69347-152F-4531-82F7-4540FBFDF1B5}">
      <dgm:prSet/>
      <dgm:spPr/>
      <dgm:t>
        <a:bodyPr/>
        <a:lstStyle/>
        <a:p>
          <a:endParaRPr lang="en-GB" sz="6600"/>
        </a:p>
      </dgm:t>
    </dgm:pt>
    <dgm:pt modelId="{38F9E296-0687-4699-B42C-41A32A018D20}">
      <dgm:prSet custT="1"/>
      <dgm:spPr/>
      <dgm:t>
        <a:bodyPr/>
        <a:lstStyle/>
        <a:p>
          <a:r>
            <a:rPr lang="en-US" sz="2000"/>
            <a:t>Secure networks that are established using the public Internet infrastructure</a:t>
          </a:r>
          <a:endParaRPr lang="en-US" sz="2000" dirty="0"/>
        </a:p>
      </dgm:t>
    </dgm:pt>
    <dgm:pt modelId="{6A2E7E79-AB6E-49DE-B71D-9F751415ED65}" type="parTrans" cxnId="{1776E27D-043C-4564-BD54-E38A14F724C1}">
      <dgm:prSet/>
      <dgm:spPr/>
      <dgm:t>
        <a:bodyPr/>
        <a:lstStyle/>
        <a:p>
          <a:endParaRPr lang="en-GB" sz="6600"/>
        </a:p>
      </dgm:t>
    </dgm:pt>
    <dgm:pt modelId="{C0627901-0643-46F6-81B7-00380DF52458}" type="sibTrans" cxnId="{1776E27D-043C-4564-BD54-E38A14F724C1}">
      <dgm:prSet/>
      <dgm:spPr/>
      <dgm:t>
        <a:bodyPr/>
        <a:lstStyle/>
        <a:p>
          <a:endParaRPr lang="en-GB" sz="6600"/>
        </a:p>
      </dgm:t>
    </dgm:pt>
    <dgm:pt modelId="{86D5B564-29D6-4652-9257-22E81560F85C}" type="pres">
      <dgm:prSet presAssocID="{DD1E2F40-5BA9-4412-8B49-713F81BDAC2E}" presName="linear" presStyleCnt="0">
        <dgm:presLayoutVars>
          <dgm:animLvl val="lvl"/>
          <dgm:resizeHandles val="exact"/>
        </dgm:presLayoutVars>
      </dgm:prSet>
      <dgm:spPr/>
    </dgm:pt>
    <dgm:pt modelId="{61DD88CA-272D-43DD-9F4B-8B89A05D7101}" type="pres">
      <dgm:prSet presAssocID="{E3C38B2B-DF4B-475C-A137-78A4773AB96E}" presName="parentText" presStyleLbl="node1" presStyleIdx="0" presStyleCnt="4">
        <dgm:presLayoutVars>
          <dgm:chMax val="0"/>
          <dgm:bulletEnabled val="1"/>
        </dgm:presLayoutVars>
      </dgm:prSet>
      <dgm:spPr/>
    </dgm:pt>
    <dgm:pt modelId="{A4A46BDC-86CE-4786-8054-98EA71BE608E}" type="pres">
      <dgm:prSet presAssocID="{E3C38B2B-DF4B-475C-A137-78A4773AB96E}" presName="childText" presStyleLbl="revTx" presStyleIdx="0" presStyleCnt="3">
        <dgm:presLayoutVars>
          <dgm:bulletEnabled val="1"/>
        </dgm:presLayoutVars>
      </dgm:prSet>
      <dgm:spPr/>
    </dgm:pt>
    <dgm:pt modelId="{7224A0F1-C360-4F6B-9577-6540B91CAF5E}" type="pres">
      <dgm:prSet presAssocID="{A31533E8-A987-4BCF-AB59-1947615E4FE5}" presName="parentText" presStyleLbl="node1" presStyleIdx="1" presStyleCnt="4">
        <dgm:presLayoutVars>
          <dgm:chMax val="0"/>
          <dgm:bulletEnabled val="1"/>
        </dgm:presLayoutVars>
      </dgm:prSet>
      <dgm:spPr/>
    </dgm:pt>
    <dgm:pt modelId="{844CAE80-0AB5-433D-84CA-092196E70E3E}" type="pres">
      <dgm:prSet presAssocID="{A31533E8-A987-4BCF-AB59-1947615E4FE5}" presName="childText" presStyleLbl="revTx" presStyleIdx="1" presStyleCnt="3">
        <dgm:presLayoutVars>
          <dgm:bulletEnabled val="1"/>
        </dgm:presLayoutVars>
      </dgm:prSet>
      <dgm:spPr/>
    </dgm:pt>
    <dgm:pt modelId="{A11DD8E2-67F7-4B72-B59A-6F52159C7225}" type="pres">
      <dgm:prSet presAssocID="{6137B967-51E6-44D7-B215-5DE7E18030FC}" presName="parentText" presStyleLbl="node1" presStyleIdx="2" presStyleCnt="4">
        <dgm:presLayoutVars>
          <dgm:chMax val="0"/>
          <dgm:bulletEnabled val="1"/>
        </dgm:presLayoutVars>
      </dgm:prSet>
      <dgm:spPr/>
    </dgm:pt>
    <dgm:pt modelId="{B9D1BB20-E04A-41D6-A792-FAAB0F33633D}" type="pres">
      <dgm:prSet presAssocID="{50A621D8-0B43-40A9-8342-663B343B835C}" presName="spacer" presStyleCnt="0"/>
      <dgm:spPr/>
    </dgm:pt>
    <dgm:pt modelId="{32683968-EE8F-483C-8DA3-9B5A6953984B}" type="pres">
      <dgm:prSet presAssocID="{6917BF15-50DF-40AC-A575-429F1DA0D784}" presName="parentText" presStyleLbl="node1" presStyleIdx="3" presStyleCnt="4">
        <dgm:presLayoutVars>
          <dgm:chMax val="0"/>
          <dgm:bulletEnabled val="1"/>
        </dgm:presLayoutVars>
      </dgm:prSet>
      <dgm:spPr/>
    </dgm:pt>
    <dgm:pt modelId="{DC6DFC2F-4F44-43A4-AC4D-BB138352D922}" type="pres">
      <dgm:prSet presAssocID="{6917BF15-50DF-40AC-A575-429F1DA0D784}" presName="childText" presStyleLbl="revTx" presStyleIdx="2" presStyleCnt="3">
        <dgm:presLayoutVars>
          <dgm:bulletEnabled val="1"/>
        </dgm:presLayoutVars>
      </dgm:prSet>
      <dgm:spPr/>
    </dgm:pt>
  </dgm:ptLst>
  <dgm:cxnLst>
    <dgm:cxn modelId="{67FB7801-C901-4AAE-A645-748A4E873508}" type="presOf" srcId="{EBC83757-BF02-4616-94ED-8B259240887A}" destId="{844CAE80-0AB5-433D-84CA-092196E70E3E}" srcOrd="0" destOrd="0" presId="urn:microsoft.com/office/officeart/2005/8/layout/vList2"/>
    <dgm:cxn modelId="{DBA3CF1B-1E81-406E-B37E-880E47448CC3}" type="presOf" srcId="{D38BBC11-28F5-40E2-A0C6-A776D9BD3D06}" destId="{A4A46BDC-86CE-4786-8054-98EA71BE608E}" srcOrd="0" destOrd="1" presId="urn:microsoft.com/office/officeart/2005/8/layout/vList2"/>
    <dgm:cxn modelId="{44D7A825-FABA-4AFB-A0F5-FDDA89FB3959}" srcId="{E3C38B2B-DF4B-475C-A137-78A4773AB96E}" destId="{D38BBC11-28F5-40E2-A0C6-A776D9BD3D06}" srcOrd="1" destOrd="0" parTransId="{22B402FD-0425-4852-8129-5122579DF750}" sibTransId="{3E5B36EA-9F64-4B55-99FA-531C1CC8ED05}"/>
    <dgm:cxn modelId="{C806172F-73F3-452B-9900-00610BC1FE16}" srcId="{DD1E2F40-5BA9-4412-8B49-713F81BDAC2E}" destId="{A31533E8-A987-4BCF-AB59-1947615E4FE5}" srcOrd="1" destOrd="0" parTransId="{2155EEF8-3E95-470D-A29E-30855E66AF9D}" sibTransId="{4EC72DAE-A8B8-4D36-A52F-42D963F7217D}"/>
    <dgm:cxn modelId="{2A201B37-F0D7-4820-848F-FEBF262A63CB}" type="presOf" srcId="{A31533E8-A987-4BCF-AB59-1947615E4FE5}" destId="{7224A0F1-C360-4F6B-9577-6540B91CAF5E}" srcOrd="0" destOrd="0" presId="urn:microsoft.com/office/officeart/2005/8/layout/vList2"/>
    <dgm:cxn modelId="{8F4A955E-1EEB-4B54-8FFC-343B98DC55D6}" srcId="{DD1E2F40-5BA9-4412-8B49-713F81BDAC2E}" destId="{E3C38B2B-DF4B-475C-A137-78A4773AB96E}" srcOrd="0" destOrd="0" parTransId="{EB05CC79-F16F-46F5-9B38-5327ABD2A7DC}" sibTransId="{E7FF5D41-E8D5-4F29-B9BD-42BC5393D497}"/>
    <dgm:cxn modelId="{7A209045-FD7C-422C-9282-862E103F4393}" type="presOf" srcId="{DD1E2F40-5BA9-4412-8B49-713F81BDAC2E}" destId="{86D5B564-29D6-4652-9257-22E81560F85C}" srcOrd="0" destOrd="0" presId="urn:microsoft.com/office/officeart/2005/8/layout/vList2"/>
    <dgm:cxn modelId="{79E69347-152F-4531-82F7-4540FBFDF1B5}" srcId="{DD1E2F40-5BA9-4412-8B49-713F81BDAC2E}" destId="{6917BF15-50DF-40AC-A575-429F1DA0D784}" srcOrd="3" destOrd="0" parTransId="{E944EEB9-0835-4893-BDD1-F4DE4D4AEC05}" sibTransId="{2ACF697A-E1CC-4864-BE2F-8BF3CE047909}"/>
    <dgm:cxn modelId="{6BEEB46D-D7DF-42BE-9417-1F60D6175303}" srcId="{DD1E2F40-5BA9-4412-8B49-713F81BDAC2E}" destId="{6137B967-51E6-44D7-B215-5DE7E18030FC}" srcOrd="2" destOrd="0" parTransId="{2C3BE8B9-5764-44F6-A8A9-7D6C6A8FE9C7}" sibTransId="{50A621D8-0B43-40A9-8342-663B343B835C}"/>
    <dgm:cxn modelId="{A9BE325A-739E-4358-BA2C-7DAE2AFA49C1}" srcId="{E3C38B2B-DF4B-475C-A137-78A4773AB96E}" destId="{60BE23DA-B952-4826-924E-5DAD3B68D02C}" srcOrd="0" destOrd="0" parTransId="{7F176998-CDBF-492B-9E98-9FE1043A440A}" sibTransId="{B952D772-50B0-4A62-AC85-13458F3DA300}"/>
    <dgm:cxn modelId="{1776E27D-043C-4564-BD54-E38A14F724C1}" srcId="{6917BF15-50DF-40AC-A575-429F1DA0D784}" destId="{38F9E296-0687-4699-B42C-41A32A018D20}" srcOrd="0" destOrd="0" parTransId="{6A2E7E79-AB6E-49DE-B71D-9F751415ED65}" sibTransId="{C0627901-0643-46F6-81B7-00380DF52458}"/>
    <dgm:cxn modelId="{CB36937E-CAAF-4385-806A-8864A0EE6418}" srcId="{A31533E8-A987-4BCF-AB59-1947615E4FE5}" destId="{EBC83757-BF02-4616-94ED-8B259240887A}" srcOrd="0" destOrd="0" parTransId="{A1B24691-0A1D-42BE-B09F-DE8633055FD8}" sibTransId="{B63B6AD5-9BDA-42D0-9BC7-CCC853981710}"/>
    <dgm:cxn modelId="{1D1F5082-88E1-4684-B159-DE2DD30FF4E7}" type="presOf" srcId="{6137B967-51E6-44D7-B215-5DE7E18030FC}" destId="{A11DD8E2-67F7-4B72-B59A-6F52159C7225}" srcOrd="0" destOrd="0" presId="urn:microsoft.com/office/officeart/2005/8/layout/vList2"/>
    <dgm:cxn modelId="{F4CA7F86-4E62-4027-B6C6-78668053A21A}" type="presOf" srcId="{38F9E296-0687-4699-B42C-41A32A018D20}" destId="{DC6DFC2F-4F44-43A4-AC4D-BB138352D922}" srcOrd="0" destOrd="0" presId="urn:microsoft.com/office/officeart/2005/8/layout/vList2"/>
    <dgm:cxn modelId="{D3BD75A5-8848-46AE-95BB-A5063A985F7E}" type="presOf" srcId="{84A67BC6-0EFB-41B2-80CD-07A628517161}" destId="{A4A46BDC-86CE-4786-8054-98EA71BE608E}" srcOrd="0" destOrd="2" presId="urn:microsoft.com/office/officeart/2005/8/layout/vList2"/>
    <dgm:cxn modelId="{5B4D37B8-803E-4A9B-8614-C04002EA0D82}" type="presOf" srcId="{E3C38B2B-DF4B-475C-A137-78A4773AB96E}" destId="{61DD88CA-272D-43DD-9F4B-8B89A05D7101}" srcOrd="0" destOrd="0" presId="urn:microsoft.com/office/officeart/2005/8/layout/vList2"/>
    <dgm:cxn modelId="{1ECBC1BF-1C51-49DD-82DB-B887D061CA72}" type="presOf" srcId="{6917BF15-50DF-40AC-A575-429F1DA0D784}" destId="{32683968-EE8F-483C-8DA3-9B5A6953984B}" srcOrd="0" destOrd="0" presId="urn:microsoft.com/office/officeart/2005/8/layout/vList2"/>
    <dgm:cxn modelId="{F34B3EC8-9B81-454A-8E5E-11D6F31CC4AA}" type="presOf" srcId="{60BE23DA-B952-4826-924E-5DAD3B68D02C}" destId="{A4A46BDC-86CE-4786-8054-98EA71BE608E}" srcOrd="0" destOrd="0" presId="urn:microsoft.com/office/officeart/2005/8/layout/vList2"/>
    <dgm:cxn modelId="{301AFAD3-7BDD-4945-9F12-2AC63C9B9F71}" srcId="{E3C38B2B-DF4B-475C-A137-78A4773AB96E}" destId="{84A67BC6-0EFB-41B2-80CD-07A628517161}" srcOrd="2" destOrd="0" parTransId="{C1850A75-C752-4664-8023-9C4DBB0C8E79}" sibTransId="{ECC6C520-9928-4D6F-ADE4-55C9EFC6FEB7}"/>
    <dgm:cxn modelId="{F3F1FE6A-82FE-45C7-9C04-CAC9DA23E348}" type="presParOf" srcId="{86D5B564-29D6-4652-9257-22E81560F85C}" destId="{61DD88CA-272D-43DD-9F4B-8B89A05D7101}" srcOrd="0" destOrd="0" presId="urn:microsoft.com/office/officeart/2005/8/layout/vList2"/>
    <dgm:cxn modelId="{6FA580A3-5AD9-4D99-9E49-98FE236CEBD2}" type="presParOf" srcId="{86D5B564-29D6-4652-9257-22E81560F85C}" destId="{A4A46BDC-86CE-4786-8054-98EA71BE608E}" srcOrd="1" destOrd="0" presId="urn:microsoft.com/office/officeart/2005/8/layout/vList2"/>
    <dgm:cxn modelId="{69999F0B-C0EC-4DCD-BAA4-57EFF750D0ED}" type="presParOf" srcId="{86D5B564-29D6-4652-9257-22E81560F85C}" destId="{7224A0F1-C360-4F6B-9577-6540B91CAF5E}" srcOrd="2" destOrd="0" presId="urn:microsoft.com/office/officeart/2005/8/layout/vList2"/>
    <dgm:cxn modelId="{57F5C762-B741-4FF3-B1B0-83C545E96400}" type="presParOf" srcId="{86D5B564-29D6-4652-9257-22E81560F85C}" destId="{844CAE80-0AB5-433D-84CA-092196E70E3E}" srcOrd="3" destOrd="0" presId="urn:microsoft.com/office/officeart/2005/8/layout/vList2"/>
    <dgm:cxn modelId="{C917C73B-3E4F-4EAA-ABFA-52289769E7E2}" type="presParOf" srcId="{86D5B564-29D6-4652-9257-22E81560F85C}" destId="{A11DD8E2-67F7-4B72-B59A-6F52159C7225}" srcOrd="4" destOrd="0" presId="urn:microsoft.com/office/officeart/2005/8/layout/vList2"/>
    <dgm:cxn modelId="{F91C701C-30E5-4745-A0FF-2B62F63F6FDC}" type="presParOf" srcId="{86D5B564-29D6-4652-9257-22E81560F85C}" destId="{B9D1BB20-E04A-41D6-A792-FAAB0F33633D}" srcOrd="5" destOrd="0" presId="urn:microsoft.com/office/officeart/2005/8/layout/vList2"/>
    <dgm:cxn modelId="{7073CCAC-CC91-482B-95E2-A50F50F0FD50}" type="presParOf" srcId="{86D5B564-29D6-4652-9257-22E81560F85C}" destId="{32683968-EE8F-483C-8DA3-9B5A6953984B}" srcOrd="6" destOrd="0" presId="urn:microsoft.com/office/officeart/2005/8/layout/vList2"/>
    <dgm:cxn modelId="{C511C5B0-5F01-49BE-BF17-6CF32A85516B}" type="presParOf" srcId="{86D5B564-29D6-4652-9257-22E81560F85C}" destId="{DC6DFC2F-4F44-43A4-AC4D-BB138352D922}"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3BADCB9-D876-4F37-BCEA-DBF605C5ACC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D3A48452-705F-4FD9-966E-4BD5B18700DD}">
      <dgm:prSet/>
      <dgm:spPr/>
      <dgm:t>
        <a:bodyPr/>
        <a:lstStyle/>
        <a:p>
          <a:r>
            <a:rPr lang="en-US" dirty="0"/>
            <a:t>Remote Backups</a:t>
          </a:r>
        </a:p>
      </dgm:t>
    </dgm:pt>
    <dgm:pt modelId="{7647AD5E-78FB-47B8-9AE0-E1A21F9CBA85}" type="parTrans" cxnId="{284C8362-1FCA-4DF3-899B-53ED53F52DB0}">
      <dgm:prSet/>
      <dgm:spPr/>
      <dgm:t>
        <a:bodyPr/>
        <a:lstStyle/>
        <a:p>
          <a:endParaRPr lang="en-US"/>
        </a:p>
      </dgm:t>
    </dgm:pt>
    <dgm:pt modelId="{7A53E6A8-B8A4-414A-9D8A-81828D5535CB}" type="sibTrans" cxnId="{284C8362-1FCA-4DF3-899B-53ED53F52DB0}">
      <dgm:prSet/>
      <dgm:spPr/>
      <dgm:t>
        <a:bodyPr/>
        <a:lstStyle/>
        <a:p>
          <a:endParaRPr lang="en-US"/>
        </a:p>
      </dgm:t>
    </dgm:pt>
    <dgm:pt modelId="{2816809D-A46A-4C21-B291-F425295B155D}">
      <dgm:prSet/>
      <dgm:spPr/>
      <dgm:t>
        <a:bodyPr/>
        <a:lstStyle/>
        <a:p>
          <a:r>
            <a:rPr lang="en-US"/>
            <a:t>Files to backup</a:t>
          </a:r>
        </a:p>
      </dgm:t>
    </dgm:pt>
    <dgm:pt modelId="{26E47A1A-8E66-4A6D-BD3D-5210CCDD712B}" type="parTrans" cxnId="{6D4FBBD2-C2BF-4A17-B34C-FA8BF4ADEE28}">
      <dgm:prSet/>
      <dgm:spPr/>
      <dgm:t>
        <a:bodyPr/>
        <a:lstStyle/>
        <a:p>
          <a:endParaRPr lang="en-US"/>
        </a:p>
      </dgm:t>
    </dgm:pt>
    <dgm:pt modelId="{D83B3A9F-5B02-409E-8127-C13AF3B818E9}" type="sibTrans" cxnId="{6D4FBBD2-C2BF-4A17-B34C-FA8BF4ADEE28}">
      <dgm:prSet/>
      <dgm:spPr/>
      <dgm:t>
        <a:bodyPr/>
        <a:lstStyle/>
        <a:p>
          <a:endParaRPr lang="en-US"/>
        </a:p>
      </dgm:t>
    </dgm:pt>
    <dgm:pt modelId="{13580AA3-01A5-4B2F-B6F4-321661C205B0}">
      <dgm:prSet/>
      <dgm:spPr/>
      <dgm:t>
        <a:bodyPr/>
        <a:lstStyle/>
        <a:p>
          <a:r>
            <a:rPr lang="en-US"/>
            <a:t>Data files</a:t>
          </a:r>
        </a:p>
      </dgm:t>
    </dgm:pt>
    <dgm:pt modelId="{A72470AA-E55C-41A0-99B5-CC25A80172FB}" type="parTrans" cxnId="{27A5B4FE-A906-4CD5-B5F0-897588C87689}">
      <dgm:prSet/>
      <dgm:spPr/>
      <dgm:t>
        <a:bodyPr/>
        <a:lstStyle/>
        <a:p>
          <a:endParaRPr lang="en-US"/>
        </a:p>
      </dgm:t>
    </dgm:pt>
    <dgm:pt modelId="{D273DE9B-C1A9-4F13-86F2-C3FD0D004F32}" type="sibTrans" cxnId="{27A5B4FE-A906-4CD5-B5F0-897588C87689}">
      <dgm:prSet/>
      <dgm:spPr/>
      <dgm:t>
        <a:bodyPr/>
        <a:lstStyle/>
        <a:p>
          <a:endParaRPr lang="en-US"/>
        </a:p>
      </dgm:t>
    </dgm:pt>
    <dgm:pt modelId="{B892B3BD-9927-417B-817E-F556A2BE2CDA}">
      <dgm:prSet/>
      <dgm:spPr/>
      <dgm:t>
        <a:bodyPr/>
        <a:lstStyle/>
        <a:p>
          <a:r>
            <a:rPr lang="en-US"/>
            <a:t>Program files</a:t>
          </a:r>
        </a:p>
      </dgm:t>
    </dgm:pt>
    <dgm:pt modelId="{974F7508-015D-42FA-93FA-715671E9132B}" type="parTrans" cxnId="{40E4AB14-0E4E-4961-B88E-3FCD809830E7}">
      <dgm:prSet/>
      <dgm:spPr/>
      <dgm:t>
        <a:bodyPr/>
        <a:lstStyle/>
        <a:p>
          <a:endParaRPr lang="en-US"/>
        </a:p>
      </dgm:t>
    </dgm:pt>
    <dgm:pt modelId="{5A94F29F-8DA2-4674-9597-83860017AE36}" type="sibTrans" cxnId="{40E4AB14-0E4E-4961-B88E-3FCD809830E7}">
      <dgm:prSet/>
      <dgm:spPr/>
      <dgm:t>
        <a:bodyPr/>
        <a:lstStyle/>
        <a:p>
          <a:endParaRPr lang="en-US"/>
        </a:p>
      </dgm:t>
    </dgm:pt>
    <dgm:pt modelId="{AFA4A5A5-14DD-4270-9EB2-5A9BA6E5D5B1}">
      <dgm:prSet/>
      <dgm:spPr/>
      <dgm:t>
        <a:bodyPr/>
        <a:lstStyle/>
        <a:p>
          <a:r>
            <a:rPr lang="en-US"/>
            <a:t>Types of backups</a:t>
          </a:r>
        </a:p>
      </dgm:t>
    </dgm:pt>
    <dgm:pt modelId="{E4C2EF99-D325-4F15-8C14-DB4533A8F471}" type="parTrans" cxnId="{E6C9C0C3-202F-4523-83C3-2A9FB64CFF26}">
      <dgm:prSet/>
      <dgm:spPr/>
      <dgm:t>
        <a:bodyPr/>
        <a:lstStyle/>
        <a:p>
          <a:endParaRPr lang="en-US"/>
        </a:p>
      </dgm:t>
    </dgm:pt>
    <dgm:pt modelId="{75A38EB3-BC40-4117-AA97-672D18315844}" type="sibTrans" cxnId="{E6C9C0C3-202F-4523-83C3-2A9FB64CFF26}">
      <dgm:prSet/>
      <dgm:spPr/>
      <dgm:t>
        <a:bodyPr/>
        <a:lstStyle/>
        <a:p>
          <a:endParaRPr lang="en-US"/>
        </a:p>
      </dgm:t>
    </dgm:pt>
    <dgm:pt modelId="{F10AE1E6-6821-4E7B-B937-3776DE668268}">
      <dgm:prSet/>
      <dgm:spPr/>
      <dgm:t>
        <a:bodyPr/>
        <a:lstStyle/>
        <a:p>
          <a:r>
            <a:rPr lang="en-US"/>
            <a:t>Full</a:t>
          </a:r>
        </a:p>
      </dgm:t>
    </dgm:pt>
    <dgm:pt modelId="{5EB46D57-4628-47A4-AE9F-32783AB0A537}" type="parTrans" cxnId="{43D3257A-1020-4778-AA7A-10A6B7316F0A}">
      <dgm:prSet/>
      <dgm:spPr/>
      <dgm:t>
        <a:bodyPr/>
        <a:lstStyle/>
        <a:p>
          <a:endParaRPr lang="en-US"/>
        </a:p>
      </dgm:t>
    </dgm:pt>
    <dgm:pt modelId="{AF3F5A8F-FE28-4F73-B3A7-9D56C7FE5D07}" type="sibTrans" cxnId="{43D3257A-1020-4778-AA7A-10A6B7316F0A}">
      <dgm:prSet/>
      <dgm:spPr/>
      <dgm:t>
        <a:bodyPr/>
        <a:lstStyle/>
        <a:p>
          <a:endParaRPr lang="en-US"/>
        </a:p>
      </dgm:t>
    </dgm:pt>
    <dgm:pt modelId="{60136EB7-8EA5-43A3-8AB6-2C6488EF7C55}">
      <dgm:prSet/>
      <dgm:spPr/>
      <dgm:t>
        <a:bodyPr/>
        <a:lstStyle/>
        <a:p>
          <a:r>
            <a:rPr lang="en-US"/>
            <a:t>Incremental</a:t>
          </a:r>
        </a:p>
      </dgm:t>
    </dgm:pt>
    <dgm:pt modelId="{5D9C1165-4A72-4E37-9671-943AB44C9883}" type="parTrans" cxnId="{1AD9BE00-D031-4B5A-BEB6-0F844AC77C89}">
      <dgm:prSet/>
      <dgm:spPr/>
      <dgm:t>
        <a:bodyPr/>
        <a:lstStyle/>
        <a:p>
          <a:endParaRPr lang="en-US"/>
        </a:p>
      </dgm:t>
    </dgm:pt>
    <dgm:pt modelId="{9CA25F59-740A-4A54-BFC0-8CE9A8E154E2}" type="sibTrans" cxnId="{1AD9BE00-D031-4B5A-BEB6-0F844AC77C89}">
      <dgm:prSet/>
      <dgm:spPr/>
      <dgm:t>
        <a:bodyPr/>
        <a:lstStyle/>
        <a:p>
          <a:endParaRPr lang="en-US"/>
        </a:p>
      </dgm:t>
    </dgm:pt>
    <dgm:pt modelId="{3F700336-7C57-489B-8FBC-640C0957F178}">
      <dgm:prSet/>
      <dgm:spPr/>
      <dgm:t>
        <a:bodyPr/>
        <a:lstStyle/>
        <a:p>
          <a:r>
            <a:rPr lang="en-US"/>
            <a:t>Image</a:t>
          </a:r>
        </a:p>
      </dgm:t>
    </dgm:pt>
    <dgm:pt modelId="{D157E890-468A-4614-897A-C59A7F08E592}" type="parTrans" cxnId="{EF3A8C40-94F8-4685-91B9-81E680F34A70}">
      <dgm:prSet/>
      <dgm:spPr/>
      <dgm:t>
        <a:bodyPr/>
        <a:lstStyle/>
        <a:p>
          <a:endParaRPr lang="en-US"/>
        </a:p>
      </dgm:t>
    </dgm:pt>
    <dgm:pt modelId="{CC3F519C-C92B-40A2-ADF3-5780F5142D6A}" type="sibTrans" cxnId="{EF3A8C40-94F8-4685-91B9-81E680F34A70}">
      <dgm:prSet/>
      <dgm:spPr/>
      <dgm:t>
        <a:bodyPr/>
        <a:lstStyle/>
        <a:p>
          <a:endParaRPr lang="en-US"/>
        </a:p>
      </dgm:t>
    </dgm:pt>
    <dgm:pt modelId="{C32706A6-2079-40FD-9EF7-844711B53E98}">
      <dgm:prSet/>
      <dgm:spPr/>
      <dgm:t>
        <a:bodyPr/>
        <a:lstStyle/>
        <a:p>
          <a:r>
            <a:rPr lang="en-GB" dirty="0"/>
            <a:t>Use secure cloud back for important document</a:t>
          </a:r>
        </a:p>
      </dgm:t>
    </dgm:pt>
    <dgm:pt modelId="{4D0072EA-4F0E-492C-A06B-5FAA722D5A59}" type="parTrans" cxnId="{297CF3C0-8C39-4698-8868-661DA0F8BF5C}">
      <dgm:prSet/>
      <dgm:spPr/>
      <dgm:t>
        <a:bodyPr/>
        <a:lstStyle/>
        <a:p>
          <a:endParaRPr lang="en-GB"/>
        </a:p>
      </dgm:t>
    </dgm:pt>
    <dgm:pt modelId="{F11F4614-D322-4B3E-8C19-7454EBEA16FC}" type="sibTrans" cxnId="{297CF3C0-8C39-4698-8868-661DA0F8BF5C}">
      <dgm:prSet/>
      <dgm:spPr/>
      <dgm:t>
        <a:bodyPr/>
        <a:lstStyle/>
        <a:p>
          <a:endParaRPr lang="en-GB"/>
        </a:p>
      </dgm:t>
    </dgm:pt>
    <dgm:pt modelId="{C352C2BD-A048-47BC-97EF-D8D1FE06624D}">
      <dgm:prSet/>
      <dgm:spPr/>
      <dgm:t>
        <a:bodyPr/>
        <a:lstStyle/>
        <a:p>
          <a:r>
            <a:rPr lang="en-GB" dirty="0"/>
            <a:t>Consider personal cloud backup</a:t>
          </a:r>
        </a:p>
      </dgm:t>
    </dgm:pt>
    <dgm:pt modelId="{3BA811A0-C5A3-46B0-86F8-B44B9F5C9928}" type="parTrans" cxnId="{AD074398-FF45-4E04-8F36-0170DA8EF215}">
      <dgm:prSet/>
      <dgm:spPr/>
      <dgm:t>
        <a:bodyPr/>
        <a:lstStyle/>
        <a:p>
          <a:endParaRPr lang="en-GB"/>
        </a:p>
      </dgm:t>
    </dgm:pt>
    <dgm:pt modelId="{DA542C7F-CEB4-416F-987C-FBA623B9863A}" type="sibTrans" cxnId="{AD074398-FF45-4E04-8F36-0170DA8EF215}">
      <dgm:prSet/>
      <dgm:spPr/>
      <dgm:t>
        <a:bodyPr/>
        <a:lstStyle/>
        <a:p>
          <a:endParaRPr lang="en-GB"/>
        </a:p>
      </dgm:t>
    </dgm:pt>
    <dgm:pt modelId="{9A4B704E-846F-405C-99D1-44736030662B}" type="pres">
      <dgm:prSet presAssocID="{83BADCB9-D876-4F37-BCEA-DBF605C5ACCA}" presName="Name0" presStyleCnt="0">
        <dgm:presLayoutVars>
          <dgm:dir/>
          <dgm:animLvl val="lvl"/>
          <dgm:resizeHandles val="exact"/>
        </dgm:presLayoutVars>
      </dgm:prSet>
      <dgm:spPr/>
    </dgm:pt>
    <dgm:pt modelId="{CED73CDA-D211-4947-8519-D9CD2660B5CE}" type="pres">
      <dgm:prSet presAssocID="{D3A48452-705F-4FD9-966E-4BD5B18700DD}" presName="composite" presStyleCnt="0"/>
      <dgm:spPr/>
    </dgm:pt>
    <dgm:pt modelId="{8C870361-4399-43A4-8BA9-1C2D08A52C65}" type="pres">
      <dgm:prSet presAssocID="{D3A48452-705F-4FD9-966E-4BD5B18700DD}" presName="parTx" presStyleLbl="alignNode1" presStyleIdx="0" presStyleCnt="3">
        <dgm:presLayoutVars>
          <dgm:chMax val="0"/>
          <dgm:chPref val="0"/>
          <dgm:bulletEnabled val="1"/>
        </dgm:presLayoutVars>
      </dgm:prSet>
      <dgm:spPr/>
    </dgm:pt>
    <dgm:pt modelId="{BD0FAB71-EC3E-4671-A04F-0720244960F7}" type="pres">
      <dgm:prSet presAssocID="{D3A48452-705F-4FD9-966E-4BD5B18700DD}" presName="desTx" presStyleLbl="alignAccFollowNode1" presStyleIdx="0" presStyleCnt="3">
        <dgm:presLayoutVars>
          <dgm:bulletEnabled val="1"/>
        </dgm:presLayoutVars>
      </dgm:prSet>
      <dgm:spPr/>
    </dgm:pt>
    <dgm:pt modelId="{475F1FE5-1A37-4FAA-B9D3-5ED64F52F588}" type="pres">
      <dgm:prSet presAssocID="{7A53E6A8-B8A4-414A-9D8A-81828D5535CB}" presName="space" presStyleCnt="0"/>
      <dgm:spPr/>
    </dgm:pt>
    <dgm:pt modelId="{929DA67A-7303-4502-BDDC-3984CC50005F}" type="pres">
      <dgm:prSet presAssocID="{2816809D-A46A-4C21-B291-F425295B155D}" presName="composite" presStyleCnt="0"/>
      <dgm:spPr/>
    </dgm:pt>
    <dgm:pt modelId="{08C50B2F-270D-472C-A018-D1488665711E}" type="pres">
      <dgm:prSet presAssocID="{2816809D-A46A-4C21-B291-F425295B155D}" presName="parTx" presStyleLbl="alignNode1" presStyleIdx="1" presStyleCnt="3">
        <dgm:presLayoutVars>
          <dgm:chMax val="0"/>
          <dgm:chPref val="0"/>
          <dgm:bulletEnabled val="1"/>
        </dgm:presLayoutVars>
      </dgm:prSet>
      <dgm:spPr/>
    </dgm:pt>
    <dgm:pt modelId="{95294EAD-F0B4-4F5C-A527-60FE0510C5A5}" type="pres">
      <dgm:prSet presAssocID="{2816809D-A46A-4C21-B291-F425295B155D}" presName="desTx" presStyleLbl="alignAccFollowNode1" presStyleIdx="1" presStyleCnt="3">
        <dgm:presLayoutVars>
          <dgm:bulletEnabled val="1"/>
        </dgm:presLayoutVars>
      </dgm:prSet>
      <dgm:spPr/>
    </dgm:pt>
    <dgm:pt modelId="{4FE32E66-D55E-4C56-9CF3-CE687B962B2D}" type="pres">
      <dgm:prSet presAssocID="{D83B3A9F-5B02-409E-8127-C13AF3B818E9}" presName="space" presStyleCnt="0"/>
      <dgm:spPr/>
    </dgm:pt>
    <dgm:pt modelId="{63997F6E-B8A2-462D-AFAA-453D92618423}" type="pres">
      <dgm:prSet presAssocID="{AFA4A5A5-14DD-4270-9EB2-5A9BA6E5D5B1}" presName="composite" presStyleCnt="0"/>
      <dgm:spPr/>
    </dgm:pt>
    <dgm:pt modelId="{116466C7-973A-4CC8-8654-08EA1EE1B057}" type="pres">
      <dgm:prSet presAssocID="{AFA4A5A5-14DD-4270-9EB2-5A9BA6E5D5B1}" presName="parTx" presStyleLbl="alignNode1" presStyleIdx="2" presStyleCnt="3">
        <dgm:presLayoutVars>
          <dgm:chMax val="0"/>
          <dgm:chPref val="0"/>
          <dgm:bulletEnabled val="1"/>
        </dgm:presLayoutVars>
      </dgm:prSet>
      <dgm:spPr/>
    </dgm:pt>
    <dgm:pt modelId="{A3065E0D-674C-49A7-9D52-D9AE52C87FD5}" type="pres">
      <dgm:prSet presAssocID="{AFA4A5A5-14DD-4270-9EB2-5A9BA6E5D5B1}" presName="desTx" presStyleLbl="alignAccFollowNode1" presStyleIdx="2" presStyleCnt="3">
        <dgm:presLayoutVars>
          <dgm:bulletEnabled val="1"/>
        </dgm:presLayoutVars>
      </dgm:prSet>
      <dgm:spPr/>
    </dgm:pt>
  </dgm:ptLst>
  <dgm:cxnLst>
    <dgm:cxn modelId="{1AD9BE00-D031-4B5A-BEB6-0F844AC77C89}" srcId="{AFA4A5A5-14DD-4270-9EB2-5A9BA6E5D5B1}" destId="{60136EB7-8EA5-43A3-8AB6-2C6488EF7C55}" srcOrd="1" destOrd="0" parTransId="{5D9C1165-4A72-4E37-9671-943AB44C9883}" sibTransId="{9CA25F59-740A-4A54-BFC0-8CE9A8E154E2}"/>
    <dgm:cxn modelId="{AC34460D-98AE-492C-9C57-CEFC143F2FE9}" type="presOf" srcId="{3F700336-7C57-489B-8FBC-640C0957F178}" destId="{A3065E0D-674C-49A7-9D52-D9AE52C87FD5}" srcOrd="0" destOrd="2" presId="urn:microsoft.com/office/officeart/2005/8/layout/hList1"/>
    <dgm:cxn modelId="{40E4AB14-0E4E-4961-B88E-3FCD809830E7}" srcId="{2816809D-A46A-4C21-B291-F425295B155D}" destId="{B892B3BD-9927-417B-817E-F556A2BE2CDA}" srcOrd="1" destOrd="0" parTransId="{974F7508-015D-42FA-93FA-715671E9132B}" sibTransId="{5A94F29F-8DA2-4674-9597-83860017AE36}"/>
    <dgm:cxn modelId="{850B9C38-C199-4BB3-8DA9-ABAC0229BC64}" type="presOf" srcId="{13580AA3-01A5-4B2F-B6F4-321661C205B0}" destId="{95294EAD-F0B4-4F5C-A527-60FE0510C5A5}" srcOrd="0" destOrd="0" presId="urn:microsoft.com/office/officeart/2005/8/layout/hList1"/>
    <dgm:cxn modelId="{EF3A8C40-94F8-4685-91B9-81E680F34A70}" srcId="{AFA4A5A5-14DD-4270-9EB2-5A9BA6E5D5B1}" destId="{3F700336-7C57-489B-8FBC-640C0957F178}" srcOrd="2" destOrd="0" parTransId="{D157E890-468A-4614-897A-C59A7F08E592}" sibTransId="{CC3F519C-C92B-40A2-ADF3-5780F5142D6A}"/>
    <dgm:cxn modelId="{62D3FE5F-00CC-4913-9036-9E8B4F080DF5}" type="presOf" srcId="{F10AE1E6-6821-4E7B-B937-3776DE668268}" destId="{A3065E0D-674C-49A7-9D52-D9AE52C87FD5}" srcOrd="0" destOrd="0" presId="urn:microsoft.com/office/officeart/2005/8/layout/hList1"/>
    <dgm:cxn modelId="{284C8362-1FCA-4DF3-899B-53ED53F52DB0}" srcId="{83BADCB9-D876-4F37-BCEA-DBF605C5ACCA}" destId="{D3A48452-705F-4FD9-966E-4BD5B18700DD}" srcOrd="0" destOrd="0" parTransId="{7647AD5E-78FB-47B8-9AE0-E1A21F9CBA85}" sibTransId="{7A53E6A8-B8A4-414A-9D8A-81828D5535CB}"/>
    <dgm:cxn modelId="{3A72A569-868D-4673-AFE5-EE3E1869AEA0}" type="presOf" srcId="{2816809D-A46A-4C21-B291-F425295B155D}" destId="{08C50B2F-270D-472C-A018-D1488665711E}" srcOrd="0" destOrd="0" presId="urn:microsoft.com/office/officeart/2005/8/layout/hList1"/>
    <dgm:cxn modelId="{85811375-8510-49BC-B740-FF86845E5589}" type="presOf" srcId="{AFA4A5A5-14DD-4270-9EB2-5A9BA6E5D5B1}" destId="{116466C7-973A-4CC8-8654-08EA1EE1B057}" srcOrd="0" destOrd="0" presId="urn:microsoft.com/office/officeart/2005/8/layout/hList1"/>
    <dgm:cxn modelId="{43D3257A-1020-4778-AA7A-10A6B7316F0A}" srcId="{AFA4A5A5-14DD-4270-9EB2-5A9BA6E5D5B1}" destId="{F10AE1E6-6821-4E7B-B937-3776DE668268}" srcOrd="0" destOrd="0" parTransId="{5EB46D57-4628-47A4-AE9F-32783AB0A537}" sibTransId="{AF3F5A8F-FE28-4F73-B3A7-9D56C7FE5D07}"/>
    <dgm:cxn modelId="{3694985A-F5C0-448E-A2D6-7857E59437E5}" type="presOf" srcId="{C32706A6-2079-40FD-9EF7-844711B53E98}" destId="{BD0FAB71-EC3E-4671-A04F-0720244960F7}" srcOrd="0" destOrd="0" presId="urn:microsoft.com/office/officeart/2005/8/layout/hList1"/>
    <dgm:cxn modelId="{5B786E8F-5905-48E7-A5C7-EC94F3B0FE5E}" type="presOf" srcId="{D3A48452-705F-4FD9-966E-4BD5B18700DD}" destId="{8C870361-4399-43A4-8BA9-1C2D08A52C65}" srcOrd="0" destOrd="0" presId="urn:microsoft.com/office/officeart/2005/8/layout/hList1"/>
    <dgm:cxn modelId="{97D37993-8CA3-472D-8A59-30B89F137BD2}" type="presOf" srcId="{B892B3BD-9927-417B-817E-F556A2BE2CDA}" destId="{95294EAD-F0B4-4F5C-A527-60FE0510C5A5}" srcOrd="0" destOrd="1" presId="urn:microsoft.com/office/officeart/2005/8/layout/hList1"/>
    <dgm:cxn modelId="{7A3C6494-311A-461F-9E27-B22D3D2DEC15}" type="presOf" srcId="{60136EB7-8EA5-43A3-8AB6-2C6488EF7C55}" destId="{A3065E0D-674C-49A7-9D52-D9AE52C87FD5}" srcOrd="0" destOrd="1" presId="urn:microsoft.com/office/officeart/2005/8/layout/hList1"/>
    <dgm:cxn modelId="{AD074398-FF45-4E04-8F36-0170DA8EF215}" srcId="{D3A48452-705F-4FD9-966E-4BD5B18700DD}" destId="{C352C2BD-A048-47BC-97EF-D8D1FE06624D}" srcOrd="1" destOrd="0" parTransId="{3BA811A0-C5A3-46B0-86F8-B44B9F5C9928}" sibTransId="{DA542C7F-CEB4-416F-987C-FBA623B9863A}"/>
    <dgm:cxn modelId="{6105D7A7-00EF-4D9D-8D4E-8821A0878E2B}" type="presOf" srcId="{83BADCB9-D876-4F37-BCEA-DBF605C5ACCA}" destId="{9A4B704E-846F-405C-99D1-44736030662B}" srcOrd="0" destOrd="0" presId="urn:microsoft.com/office/officeart/2005/8/layout/hList1"/>
    <dgm:cxn modelId="{297CF3C0-8C39-4698-8868-661DA0F8BF5C}" srcId="{D3A48452-705F-4FD9-966E-4BD5B18700DD}" destId="{C32706A6-2079-40FD-9EF7-844711B53E98}" srcOrd="0" destOrd="0" parTransId="{4D0072EA-4F0E-492C-A06B-5FAA722D5A59}" sibTransId="{F11F4614-D322-4B3E-8C19-7454EBEA16FC}"/>
    <dgm:cxn modelId="{E6C9C0C3-202F-4523-83C3-2A9FB64CFF26}" srcId="{83BADCB9-D876-4F37-BCEA-DBF605C5ACCA}" destId="{AFA4A5A5-14DD-4270-9EB2-5A9BA6E5D5B1}" srcOrd="2" destOrd="0" parTransId="{E4C2EF99-D325-4F15-8C14-DB4533A8F471}" sibTransId="{75A38EB3-BC40-4117-AA97-672D18315844}"/>
    <dgm:cxn modelId="{6D4FBBD2-C2BF-4A17-B34C-FA8BF4ADEE28}" srcId="{83BADCB9-D876-4F37-BCEA-DBF605C5ACCA}" destId="{2816809D-A46A-4C21-B291-F425295B155D}" srcOrd="1" destOrd="0" parTransId="{26E47A1A-8E66-4A6D-BD3D-5210CCDD712B}" sibTransId="{D83B3A9F-5B02-409E-8127-C13AF3B818E9}"/>
    <dgm:cxn modelId="{4F50B1F4-0A05-498D-A82F-972659F1FDFD}" type="presOf" srcId="{C352C2BD-A048-47BC-97EF-D8D1FE06624D}" destId="{BD0FAB71-EC3E-4671-A04F-0720244960F7}" srcOrd="0" destOrd="1" presId="urn:microsoft.com/office/officeart/2005/8/layout/hList1"/>
    <dgm:cxn modelId="{27A5B4FE-A906-4CD5-B5F0-897588C87689}" srcId="{2816809D-A46A-4C21-B291-F425295B155D}" destId="{13580AA3-01A5-4B2F-B6F4-321661C205B0}" srcOrd="0" destOrd="0" parTransId="{A72470AA-E55C-41A0-99B5-CC25A80172FB}" sibTransId="{D273DE9B-C1A9-4F13-86F2-C3FD0D004F32}"/>
    <dgm:cxn modelId="{44165BF6-14A2-4451-A844-3EEB4FFEFF84}" type="presParOf" srcId="{9A4B704E-846F-405C-99D1-44736030662B}" destId="{CED73CDA-D211-4947-8519-D9CD2660B5CE}" srcOrd="0" destOrd="0" presId="urn:microsoft.com/office/officeart/2005/8/layout/hList1"/>
    <dgm:cxn modelId="{28D89DD2-3ACC-4A3C-90D9-60260B4C6C2A}" type="presParOf" srcId="{CED73CDA-D211-4947-8519-D9CD2660B5CE}" destId="{8C870361-4399-43A4-8BA9-1C2D08A52C65}" srcOrd="0" destOrd="0" presId="urn:microsoft.com/office/officeart/2005/8/layout/hList1"/>
    <dgm:cxn modelId="{AF80A3AF-1720-49F4-925E-6E418BACFF1E}" type="presParOf" srcId="{CED73CDA-D211-4947-8519-D9CD2660B5CE}" destId="{BD0FAB71-EC3E-4671-A04F-0720244960F7}" srcOrd="1" destOrd="0" presId="urn:microsoft.com/office/officeart/2005/8/layout/hList1"/>
    <dgm:cxn modelId="{734B7B65-6EF1-4416-A056-CCFDF8F0C669}" type="presParOf" srcId="{9A4B704E-846F-405C-99D1-44736030662B}" destId="{475F1FE5-1A37-4FAA-B9D3-5ED64F52F588}" srcOrd="1" destOrd="0" presId="urn:microsoft.com/office/officeart/2005/8/layout/hList1"/>
    <dgm:cxn modelId="{3EB65828-0CB1-4E2C-AA23-745F5EB9BB52}" type="presParOf" srcId="{9A4B704E-846F-405C-99D1-44736030662B}" destId="{929DA67A-7303-4502-BDDC-3984CC50005F}" srcOrd="2" destOrd="0" presId="urn:microsoft.com/office/officeart/2005/8/layout/hList1"/>
    <dgm:cxn modelId="{4BC2568C-8DB7-415F-A83F-C402EB0859AB}" type="presParOf" srcId="{929DA67A-7303-4502-BDDC-3984CC50005F}" destId="{08C50B2F-270D-472C-A018-D1488665711E}" srcOrd="0" destOrd="0" presId="urn:microsoft.com/office/officeart/2005/8/layout/hList1"/>
    <dgm:cxn modelId="{BAF8D8CA-A643-4250-919C-3EF219E60420}" type="presParOf" srcId="{929DA67A-7303-4502-BDDC-3984CC50005F}" destId="{95294EAD-F0B4-4F5C-A527-60FE0510C5A5}" srcOrd="1" destOrd="0" presId="urn:microsoft.com/office/officeart/2005/8/layout/hList1"/>
    <dgm:cxn modelId="{3B8E5034-BCD1-421C-AEFB-4C167BA8A6A0}" type="presParOf" srcId="{9A4B704E-846F-405C-99D1-44736030662B}" destId="{4FE32E66-D55E-4C56-9CF3-CE687B962B2D}" srcOrd="3" destOrd="0" presId="urn:microsoft.com/office/officeart/2005/8/layout/hList1"/>
    <dgm:cxn modelId="{41EE5AAE-3B08-41F7-BECD-C6C9C875884D}" type="presParOf" srcId="{9A4B704E-846F-405C-99D1-44736030662B}" destId="{63997F6E-B8A2-462D-AFAA-453D92618423}" srcOrd="4" destOrd="0" presId="urn:microsoft.com/office/officeart/2005/8/layout/hList1"/>
    <dgm:cxn modelId="{B8FEB72E-42A2-4927-AC21-0AD413618D52}" type="presParOf" srcId="{63997F6E-B8A2-462D-AFAA-453D92618423}" destId="{116466C7-973A-4CC8-8654-08EA1EE1B057}" srcOrd="0" destOrd="0" presId="urn:microsoft.com/office/officeart/2005/8/layout/hList1"/>
    <dgm:cxn modelId="{17968690-2C18-4E13-91F7-0129844F0EB3}" type="presParOf" srcId="{63997F6E-B8A2-462D-AFAA-453D92618423}" destId="{A3065E0D-674C-49A7-9D52-D9AE52C87FD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259F7BD-4900-4C2A-8BDE-A448A7D1398B}"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GB"/>
        </a:p>
      </dgm:t>
    </dgm:pt>
    <dgm:pt modelId="{026B3BE3-7603-4D6B-B249-8A7602CDC139}">
      <dgm:prSet phldrT="[Text]"/>
      <dgm:spPr/>
      <dgm:t>
        <a:bodyPr/>
        <a:lstStyle/>
        <a:p>
          <a:r>
            <a:rPr lang="en-US"/>
            <a:t>Power surges</a:t>
          </a:r>
          <a:endParaRPr lang="en-GB" dirty="0"/>
        </a:p>
      </dgm:t>
    </dgm:pt>
    <dgm:pt modelId="{D725213D-8CF1-487B-AE2D-54B71CFBBD4B}" type="parTrans" cxnId="{437CC8DB-F427-4B69-A311-DAC847E3DF02}">
      <dgm:prSet/>
      <dgm:spPr/>
      <dgm:t>
        <a:bodyPr/>
        <a:lstStyle/>
        <a:p>
          <a:endParaRPr lang="en-GB"/>
        </a:p>
      </dgm:t>
    </dgm:pt>
    <dgm:pt modelId="{D743F5CC-AD48-41C0-AADA-A383BED3009A}" type="sibTrans" cxnId="{437CC8DB-F427-4B69-A311-DAC847E3DF02}">
      <dgm:prSet/>
      <dgm:spPr/>
      <dgm:t>
        <a:bodyPr/>
        <a:lstStyle/>
        <a:p>
          <a:endParaRPr lang="en-GB"/>
        </a:p>
      </dgm:t>
    </dgm:pt>
    <dgm:pt modelId="{0955A2E9-0358-4008-8555-2313E9EEFFEE}">
      <dgm:prSet/>
      <dgm:spPr/>
      <dgm:t>
        <a:bodyPr/>
        <a:lstStyle/>
        <a:p>
          <a:pPr>
            <a:lnSpc>
              <a:spcPct val="100000"/>
            </a:lnSpc>
          </a:pPr>
          <a:r>
            <a:rPr lang="en-US"/>
            <a:t>Old or faulty wiring</a:t>
          </a:r>
          <a:endParaRPr lang="en-US" dirty="0"/>
        </a:p>
      </dgm:t>
    </dgm:pt>
    <dgm:pt modelId="{59D20448-0562-45CC-AAD7-279EF496FD8D}" type="parTrans" cxnId="{0E99DF4A-D325-4AB9-B182-B7887F98E40F}">
      <dgm:prSet/>
      <dgm:spPr/>
      <dgm:t>
        <a:bodyPr/>
        <a:lstStyle/>
        <a:p>
          <a:endParaRPr lang="en-GB"/>
        </a:p>
      </dgm:t>
    </dgm:pt>
    <dgm:pt modelId="{EB060330-5051-400A-ADCB-C5B3B77F8E26}" type="sibTrans" cxnId="{0E99DF4A-D325-4AB9-B182-B7887F98E40F}">
      <dgm:prSet/>
      <dgm:spPr/>
      <dgm:t>
        <a:bodyPr/>
        <a:lstStyle/>
        <a:p>
          <a:endParaRPr lang="en-GB"/>
        </a:p>
      </dgm:t>
    </dgm:pt>
    <dgm:pt modelId="{2208E31F-099C-4220-8432-3E3CDF5BF6E6}">
      <dgm:prSet/>
      <dgm:spPr/>
      <dgm:t>
        <a:bodyPr/>
        <a:lstStyle/>
        <a:p>
          <a:pPr>
            <a:lnSpc>
              <a:spcPct val="100000"/>
            </a:lnSpc>
          </a:pPr>
          <a:r>
            <a:rPr lang="en-US"/>
            <a:t>Downed power lines</a:t>
          </a:r>
          <a:endParaRPr lang="en-US" dirty="0"/>
        </a:p>
      </dgm:t>
    </dgm:pt>
    <dgm:pt modelId="{F1F2428C-AF08-4EFE-97EB-610260E0914D}" type="parTrans" cxnId="{127BBCC8-F13B-4ACB-8048-4C70F48DB630}">
      <dgm:prSet/>
      <dgm:spPr/>
      <dgm:t>
        <a:bodyPr/>
        <a:lstStyle/>
        <a:p>
          <a:endParaRPr lang="en-GB"/>
        </a:p>
      </dgm:t>
    </dgm:pt>
    <dgm:pt modelId="{29E9085D-3353-4727-873F-327640584B52}" type="sibTrans" cxnId="{127BBCC8-F13B-4ACB-8048-4C70F48DB630}">
      <dgm:prSet/>
      <dgm:spPr/>
      <dgm:t>
        <a:bodyPr/>
        <a:lstStyle/>
        <a:p>
          <a:endParaRPr lang="en-GB"/>
        </a:p>
      </dgm:t>
    </dgm:pt>
    <dgm:pt modelId="{5F7C26D7-EF3D-4BBB-8977-9752EA5088F5}">
      <dgm:prSet/>
      <dgm:spPr/>
      <dgm:t>
        <a:bodyPr/>
        <a:lstStyle/>
        <a:p>
          <a:pPr>
            <a:lnSpc>
              <a:spcPct val="100000"/>
            </a:lnSpc>
          </a:pPr>
          <a:r>
            <a:rPr lang="en-US"/>
            <a:t>Lightning strikes</a:t>
          </a:r>
          <a:endParaRPr lang="en-US" dirty="0"/>
        </a:p>
      </dgm:t>
    </dgm:pt>
    <dgm:pt modelId="{E29CCD06-5502-4D94-8C9D-895D822DF2DD}" type="parTrans" cxnId="{A248BA4A-6EDE-41F1-9FC9-3D1B0FACF50A}">
      <dgm:prSet/>
      <dgm:spPr/>
      <dgm:t>
        <a:bodyPr/>
        <a:lstStyle/>
        <a:p>
          <a:endParaRPr lang="en-GB"/>
        </a:p>
      </dgm:t>
    </dgm:pt>
    <dgm:pt modelId="{C73136E2-9D7A-4047-B800-203F41D4A6B1}" type="sibTrans" cxnId="{A248BA4A-6EDE-41F1-9FC9-3D1B0FACF50A}">
      <dgm:prSet/>
      <dgm:spPr/>
      <dgm:t>
        <a:bodyPr/>
        <a:lstStyle/>
        <a:p>
          <a:endParaRPr lang="en-GB"/>
        </a:p>
      </dgm:t>
    </dgm:pt>
    <dgm:pt modelId="{36CF046E-1114-415B-A727-F349DA2DC4FA}">
      <dgm:prSet/>
      <dgm:spPr/>
      <dgm:t>
        <a:bodyPr/>
        <a:lstStyle/>
        <a:p>
          <a:pPr>
            <a:lnSpc>
              <a:spcPct val="100000"/>
            </a:lnSpc>
          </a:pPr>
          <a:r>
            <a:rPr lang="en-US"/>
            <a:t>Malfunctions at electric company substations</a:t>
          </a:r>
          <a:endParaRPr lang="en-US" dirty="0"/>
        </a:p>
      </dgm:t>
    </dgm:pt>
    <dgm:pt modelId="{294CFA6E-B9C0-44D4-9EA9-C9BD0AA1B3E7}" type="parTrans" cxnId="{D8E7C17F-6978-4592-A9D5-3394A4716BB8}">
      <dgm:prSet/>
      <dgm:spPr/>
      <dgm:t>
        <a:bodyPr/>
        <a:lstStyle/>
        <a:p>
          <a:endParaRPr lang="en-GB"/>
        </a:p>
      </dgm:t>
    </dgm:pt>
    <dgm:pt modelId="{BBE39FE7-E638-4133-8472-D9CAEC0004D2}" type="sibTrans" cxnId="{D8E7C17F-6978-4592-A9D5-3394A4716BB8}">
      <dgm:prSet/>
      <dgm:spPr/>
      <dgm:t>
        <a:bodyPr/>
        <a:lstStyle/>
        <a:p>
          <a:endParaRPr lang="en-GB"/>
        </a:p>
      </dgm:t>
    </dgm:pt>
    <dgm:pt modelId="{9B8D41AB-3024-4504-9C4C-07E55843457C}">
      <dgm:prSet/>
      <dgm:spPr/>
      <dgm:t>
        <a:bodyPr/>
        <a:lstStyle/>
        <a:p>
          <a:r>
            <a:rPr lang="en-US"/>
            <a:t>Surge protector / Whole-house surge protector</a:t>
          </a:r>
          <a:endParaRPr lang="en-US" dirty="0"/>
        </a:p>
      </dgm:t>
    </dgm:pt>
    <dgm:pt modelId="{3B458C43-E8E4-45B9-9CE0-181A8A33D6BF}" type="parTrans" cxnId="{B073962E-2E24-4377-B941-898997C8C9C7}">
      <dgm:prSet/>
      <dgm:spPr/>
      <dgm:t>
        <a:bodyPr/>
        <a:lstStyle/>
        <a:p>
          <a:endParaRPr lang="en-GB"/>
        </a:p>
      </dgm:t>
    </dgm:pt>
    <dgm:pt modelId="{0DBC9990-AD57-4BDF-8459-FA3FBB1A43BA}" type="sibTrans" cxnId="{B073962E-2E24-4377-B941-898997C8C9C7}">
      <dgm:prSet/>
      <dgm:spPr/>
      <dgm:t>
        <a:bodyPr/>
        <a:lstStyle/>
        <a:p>
          <a:endParaRPr lang="en-GB"/>
        </a:p>
      </dgm:t>
    </dgm:pt>
    <dgm:pt modelId="{29F889D2-2FF4-4A43-9971-04394DCEA596}">
      <dgm:prSet/>
      <dgm:spPr/>
      <dgm:t>
        <a:bodyPr/>
        <a:lstStyle/>
        <a:p>
          <a:pPr>
            <a:lnSpc>
              <a:spcPct val="100000"/>
            </a:lnSpc>
          </a:pPr>
          <a:r>
            <a:rPr lang="en-US"/>
            <a:t>Replace every 2–3 years</a:t>
          </a:r>
          <a:endParaRPr lang="en-US" dirty="0"/>
        </a:p>
      </dgm:t>
    </dgm:pt>
    <dgm:pt modelId="{206C50CE-3413-4E61-BFAC-CA0FD065D927}" type="parTrans" cxnId="{4C0A54F7-F247-4E1F-BDA4-DE0F9191F879}">
      <dgm:prSet/>
      <dgm:spPr/>
      <dgm:t>
        <a:bodyPr/>
        <a:lstStyle/>
        <a:p>
          <a:endParaRPr lang="en-GB"/>
        </a:p>
      </dgm:t>
    </dgm:pt>
    <dgm:pt modelId="{8D7B6FEE-8390-4FCD-9F9B-7EB2A8F55A13}" type="sibTrans" cxnId="{4C0A54F7-F247-4E1F-BDA4-DE0F9191F879}">
      <dgm:prSet/>
      <dgm:spPr/>
      <dgm:t>
        <a:bodyPr/>
        <a:lstStyle/>
        <a:p>
          <a:endParaRPr lang="en-GB"/>
        </a:p>
      </dgm:t>
    </dgm:pt>
    <dgm:pt modelId="{B825DDE0-3A0C-4000-8085-9DED5A058902}">
      <dgm:prSet/>
      <dgm:spPr/>
      <dgm:t>
        <a:bodyPr/>
        <a:lstStyle/>
        <a:p>
          <a:pPr>
            <a:lnSpc>
              <a:spcPct val="100000"/>
            </a:lnSpc>
          </a:pPr>
          <a:r>
            <a:rPr lang="en-US"/>
            <a:t>Use with all devices that have solid-state components</a:t>
          </a:r>
          <a:endParaRPr lang="en-US" dirty="0"/>
        </a:p>
      </dgm:t>
    </dgm:pt>
    <dgm:pt modelId="{49F4BF83-C8F1-4885-BC56-9D8BD1735EEB}" type="parTrans" cxnId="{1CEA3755-50D3-4289-9591-1DF7CC915676}">
      <dgm:prSet/>
      <dgm:spPr/>
      <dgm:t>
        <a:bodyPr/>
        <a:lstStyle/>
        <a:p>
          <a:endParaRPr lang="en-GB"/>
        </a:p>
      </dgm:t>
    </dgm:pt>
    <dgm:pt modelId="{2A5E5708-054F-47EA-A6B0-589CF60E394F}" type="sibTrans" cxnId="{1CEA3755-50D3-4289-9591-1DF7CC915676}">
      <dgm:prSet/>
      <dgm:spPr/>
      <dgm:t>
        <a:bodyPr/>
        <a:lstStyle/>
        <a:p>
          <a:endParaRPr lang="en-GB"/>
        </a:p>
      </dgm:t>
    </dgm:pt>
    <dgm:pt modelId="{02C01792-D02F-423B-A5B7-C7AD6A842C01}" type="pres">
      <dgm:prSet presAssocID="{D259F7BD-4900-4C2A-8BDE-A448A7D1398B}" presName="linear" presStyleCnt="0">
        <dgm:presLayoutVars>
          <dgm:animLvl val="lvl"/>
          <dgm:resizeHandles val="exact"/>
        </dgm:presLayoutVars>
      </dgm:prSet>
      <dgm:spPr/>
    </dgm:pt>
    <dgm:pt modelId="{F583DA8D-FD7D-42A1-AC4F-C13F346C75C8}" type="pres">
      <dgm:prSet presAssocID="{026B3BE3-7603-4D6B-B249-8A7602CDC139}" presName="parentText" presStyleLbl="node1" presStyleIdx="0" presStyleCnt="2" custScaleY="83048" custLinFactNeighborX="-6961" custLinFactNeighborY="-48374">
        <dgm:presLayoutVars>
          <dgm:chMax val="0"/>
          <dgm:bulletEnabled val="1"/>
        </dgm:presLayoutVars>
      </dgm:prSet>
      <dgm:spPr/>
    </dgm:pt>
    <dgm:pt modelId="{D8F5E5B4-49DF-4718-BCA0-F43B42C6579A}" type="pres">
      <dgm:prSet presAssocID="{026B3BE3-7603-4D6B-B249-8A7602CDC139}" presName="childText" presStyleLbl="revTx" presStyleIdx="0" presStyleCnt="2">
        <dgm:presLayoutVars>
          <dgm:bulletEnabled val="1"/>
        </dgm:presLayoutVars>
      </dgm:prSet>
      <dgm:spPr/>
    </dgm:pt>
    <dgm:pt modelId="{485FB00D-DC2A-4813-92C6-3297C453A271}" type="pres">
      <dgm:prSet presAssocID="{9B8D41AB-3024-4504-9C4C-07E55843457C}" presName="parentText" presStyleLbl="node1" presStyleIdx="1" presStyleCnt="2">
        <dgm:presLayoutVars>
          <dgm:chMax val="0"/>
          <dgm:bulletEnabled val="1"/>
        </dgm:presLayoutVars>
      </dgm:prSet>
      <dgm:spPr/>
    </dgm:pt>
    <dgm:pt modelId="{82763C46-D2F3-443A-A176-37FE242D1431}" type="pres">
      <dgm:prSet presAssocID="{9B8D41AB-3024-4504-9C4C-07E55843457C}" presName="childText" presStyleLbl="revTx" presStyleIdx="1" presStyleCnt="2">
        <dgm:presLayoutVars>
          <dgm:bulletEnabled val="1"/>
        </dgm:presLayoutVars>
      </dgm:prSet>
      <dgm:spPr/>
    </dgm:pt>
  </dgm:ptLst>
  <dgm:cxnLst>
    <dgm:cxn modelId="{4A563A22-110A-4F8C-A132-8D310E69328E}" type="presOf" srcId="{36CF046E-1114-415B-A727-F349DA2DC4FA}" destId="{D8F5E5B4-49DF-4718-BCA0-F43B42C6579A}" srcOrd="0" destOrd="3" presId="urn:microsoft.com/office/officeart/2005/8/layout/vList2"/>
    <dgm:cxn modelId="{B073962E-2E24-4377-B941-898997C8C9C7}" srcId="{D259F7BD-4900-4C2A-8BDE-A448A7D1398B}" destId="{9B8D41AB-3024-4504-9C4C-07E55843457C}" srcOrd="1" destOrd="0" parTransId="{3B458C43-E8E4-45B9-9CE0-181A8A33D6BF}" sibTransId="{0DBC9990-AD57-4BDF-8459-FA3FBB1A43BA}"/>
    <dgm:cxn modelId="{DAFC5039-1E74-4015-86CF-865CC87C417B}" type="presOf" srcId="{5F7C26D7-EF3D-4BBB-8977-9752EA5088F5}" destId="{D8F5E5B4-49DF-4718-BCA0-F43B42C6579A}" srcOrd="0" destOrd="2" presId="urn:microsoft.com/office/officeart/2005/8/layout/vList2"/>
    <dgm:cxn modelId="{4845DE5C-740D-45F8-B255-F760145EA016}" type="presOf" srcId="{B825DDE0-3A0C-4000-8085-9DED5A058902}" destId="{82763C46-D2F3-443A-A176-37FE242D1431}" srcOrd="0" destOrd="1" presId="urn:microsoft.com/office/officeart/2005/8/layout/vList2"/>
    <dgm:cxn modelId="{6F11505E-080F-45F7-BADD-570D1039E906}" type="presOf" srcId="{0955A2E9-0358-4008-8555-2313E9EEFFEE}" destId="{D8F5E5B4-49DF-4718-BCA0-F43B42C6579A}" srcOrd="0" destOrd="0" presId="urn:microsoft.com/office/officeart/2005/8/layout/vList2"/>
    <dgm:cxn modelId="{A248BA4A-6EDE-41F1-9FC9-3D1B0FACF50A}" srcId="{026B3BE3-7603-4D6B-B249-8A7602CDC139}" destId="{5F7C26D7-EF3D-4BBB-8977-9752EA5088F5}" srcOrd="2" destOrd="0" parTransId="{E29CCD06-5502-4D94-8C9D-895D822DF2DD}" sibTransId="{C73136E2-9D7A-4047-B800-203F41D4A6B1}"/>
    <dgm:cxn modelId="{0E99DF4A-D325-4AB9-B182-B7887F98E40F}" srcId="{026B3BE3-7603-4D6B-B249-8A7602CDC139}" destId="{0955A2E9-0358-4008-8555-2313E9EEFFEE}" srcOrd="0" destOrd="0" parTransId="{59D20448-0562-45CC-AAD7-279EF496FD8D}" sibTransId="{EB060330-5051-400A-ADCB-C5B3B77F8E26}"/>
    <dgm:cxn modelId="{1CEA3755-50D3-4289-9591-1DF7CC915676}" srcId="{9B8D41AB-3024-4504-9C4C-07E55843457C}" destId="{B825DDE0-3A0C-4000-8085-9DED5A058902}" srcOrd="1" destOrd="0" parTransId="{49F4BF83-C8F1-4885-BC56-9D8BD1735EEB}" sibTransId="{2A5E5708-054F-47EA-A6B0-589CF60E394F}"/>
    <dgm:cxn modelId="{73B0077C-D474-44E1-A866-902D38EE0215}" type="presOf" srcId="{9B8D41AB-3024-4504-9C4C-07E55843457C}" destId="{485FB00D-DC2A-4813-92C6-3297C453A271}" srcOrd="0" destOrd="0" presId="urn:microsoft.com/office/officeart/2005/8/layout/vList2"/>
    <dgm:cxn modelId="{D8E7C17F-6978-4592-A9D5-3394A4716BB8}" srcId="{026B3BE3-7603-4D6B-B249-8A7602CDC139}" destId="{36CF046E-1114-415B-A727-F349DA2DC4FA}" srcOrd="3" destOrd="0" parTransId="{294CFA6E-B9C0-44D4-9EA9-C9BD0AA1B3E7}" sibTransId="{BBE39FE7-E638-4133-8472-D9CAEC0004D2}"/>
    <dgm:cxn modelId="{1014568C-3D56-410D-8053-EAE70FF45563}" type="presOf" srcId="{026B3BE3-7603-4D6B-B249-8A7602CDC139}" destId="{F583DA8D-FD7D-42A1-AC4F-C13F346C75C8}" srcOrd="0" destOrd="0" presId="urn:microsoft.com/office/officeart/2005/8/layout/vList2"/>
    <dgm:cxn modelId="{D9E4609B-E439-4B12-900E-BF4DCE35215C}" type="presOf" srcId="{D259F7BD-4900-4C2A-8BDE-A448A7D1398B}" destId="{02C01792-D02F-423B-A5B7-C7AD6A842C01}" srcOrd="0" destOrd="0" presId="urn:microsoft.com/office/officeart/2005/8/layout/vList2"/>
    <dgm:cxn modelId="{127BBCC8-F13B-4ACB-8048-4C70F48DB630}" srcId="{026B3BE3-7603-4D6B-B249-8A7602CDC139}" destId="{2208E31F-099C-4220-8432-3E3CDF5BF6E6}" srcOrd="1" destOrd="0" parTransId="{F1F2428C-AF08-4EFE-97EB-610260E0914D}" sibTransId="{29E9085D-3353-4727-873F-327640584B52}"/>
    <dgm:cxn modelId="{5AA35BD3-3980-4D86-B0A2-2B4385EB5732}" type="presOf" srcId="{29F889D2-2FF4-4A43-9971-04394DCEA596}" destId="{82763C46-D2F3-443A-A176-37FE242D1431}" srcOrd="0" destOrd="0" presId="urn:microsoft.com/office/officeart/2005/8/layout/vList2"/>
    <dgm:cxn modelId="{437CC8DB-F427-4B69-A311-DAC847E3DF02}" srcId="{D259F7BD-4900-4C2A-8BDE-A448A7D1398B}" destId="{026B3BE3-7603-4D6B-B249-8A7602CDC139}" srcOrd="0" destOrd="0" parTransId="{D725213D-8CF1-487B-AE2D-54B71CFBBD4B}" sibTransId="{D743F5CC-AD48-41C0-AADA-A383BED3009A}"/>
    <dgm:cxn modelId="{4C0A54F7-F247-4E1F-BDA4-DE0F9191F879}" srcId="{9B8D41AB-3024-4504-9C4C-07E55843457C}" destId="{29F889D2-2FF4-4A43-9971-04394DCEA596}" srcOrd="0" destOrd="0" parTransId="{206C50CE-3413-4E61-BFAC-CA0FD065D927}" sibTransId="{8D7B6FEE-8390-4FCD-9F9B-7EB2A8F55A13}"/>
    <dgm:cxn modelId="{6360D1FD-D017-4E71-A666-4FFC943E12F0}" type="presOf" srcId="{2208E31F-099C-4220-8432-3E3CDF5BF6E6}" destId="{D8F5E5B4-49DF-4718-BCA0-F43B42C6579A}" srcOrd="0" destOrd="1" presId="urn:microsoft.com/office/officeart/2005/8/layout/vList2"/>
    <dgm:cxn modelId="{E77B976E-E8C5-4A48-970D-D036DD5C41D3}" type="presParOf" srcId="{02C01792-D02F-423B-A5B7-C7AD6A842C01}" destId="{F583DA8D-FD7D-42A1-AC4F-C13F346C75C8}" srcOrd="0" destOrd="0" presId="urn:microsoft.com/office/officeart/2005/8/layout/vList2"/>
    <dgm:cxn modelId="{05AC9549-053A-4C31-917F-62A1D241A165}" type="presParOf" srcId="{02C01792-D02F-423B-A5B7-C7AD6A842C01}" destId="{D8F5E5B4-49DF-4718-BCA0-F43B42C6579A}" srcOrd="1" destOrd="0" presId="urn:microsoft.com/office/officeart/2005/8/layout/vList2"/>
    <dgm:cxn modelId="{DECAA3D4-89B2-4C55-8A0A-B0B0D7B10FA1}" type="presParOf" srcId="{02C01792-D02F-423B-A5B7-C7AD6A842C01}" destId="{485FB00D-DC2A-4813-92C6-3297C453A271}" srcOrd="2" destOrd="0" presId="urn:microsoft.com/office/officeart/2005/8/layout/vList2"/>
    <dgm:cxn modelId="{4BD9BDB4-E111-40E6-BD5B-C15C1F2059CE}" type="presParOf" srcId="{02C01792-D02F-423B-A5B7-C7AD6A842C01}" destId="{82763C46-D2F3-443A-A176-37FE242D1431}"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3B1174-E1B3-477A-A86D-6477B3013647}">
      <dsp:nvSpPr>
        <dsp:cNvPr id="0" name=""/>
        <dsp:cNvSpPr/>
      </dsp:nvSpPr>
      <dsp:spPr>
        <a:xfrm>
          <a:off x="0" y="337178"/>
          <a:ext cx="6646606" cy="203463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a:t>Social engineering is any technique using social skills to generate human interaction</a:t>
          </a:r>
        </a:p>
      </dsp:txBody>
      <dsp:txXfrm>
        <a:off x="99322" y="436500"/>
        <a:ext cx="6447962" cy="1835986"/>
      </dsp:txXfrm>
    </dsp:sp>
    <dsp:sp modelId="{D363B63F-62BB-4160-B26E-78744AABA858}">
      <dsp:nvSpPr>
        <dsp:cNvPr id="0" name=""/>
        <dsp:cNvSpPr/>
      </dsp:nvSpPr>
      <dsp:spPr>
        <a:xfrm>
          <a:off x="0" y="2371809"/>
          <a:ext cx="6646606" cy="727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103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t>Entices individuals to reveal sensitive information</a:t>
          </a:r>
        </a:p>
      </dsp:txBody>
      <dsp:txXfrm>
        <a:off x="0" y="2371809"/>
        <a:ext cx="6646606" cy="727605"/>
      </dsp:txXfrm>
    </dsp:sp>
    <dsp:sp modelId="{D6C1C752-36A0-4776-A459-39716DC72732}">
      <dsp:nvSpPr>
        <dsp:cNvPr id="0" name=""/>
        <dsp:cNvSpPr/>
      </dsp:nvSpPr>
      <dsp:spPr>
        <a:xfrm>
          <a:off x="0" y="3436592"/>
          <a:ext cx="6646606" cy="2034630"/>
        </a:xfrm>
        <a:prstGeom prst="roundRect">
          <a:avLst/>
        </a:prstGeom>
        <a:solidFill>
          <a:schemeClr val="accent2">
            <a:hueOff val="-1515026"/>
            <a:satOff val="-10564"/>
            <a:lumOff val="293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dirty="0"/>
            <a:t>Pretexting involves creating a scenario that sounds legitimate</a:t>
          </a:r>
        </a:p>
      </dsp:txBody>
      <dsp:txXfrm>
        <a:off x="99322" y="3535914"/>
        <a:ext cx="6447962" cy="18359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3C8AEF-0CEF-49BC-9039-DEF207D76A14}">
      <dsp:nvSpPr>
        <dsp:cNvPr id="0" name=""/>
        <dsp:cNvSpPr/>
      </dsp:nvSpPr>
      <dsp:spPr>
        <a:xfrm>
          <a:off x="0" y="743508"/>
          <a:ext cx="5652654" cy="125482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Three main security concerns with mobile devices:</a:t>
          </a:r>
          <a:endParaRPr lang="en-GB" sz="3200" kern="1200" dirty="0"/>
        </a:p>
      </dsp:txBody>
      <dsp:txXfrm>
        <a:off x="61256" y="804764"/>
        <a:ext cx="5530142" cy="1132313"/>
      </dsp:txXfrm>
    </dsp:sp>
    <dsp:sp modelId="{69BAB280-D810-4F84-A06E-AA1201B7C8CD}">
      <dsp:nvSpPr>
        <dsp:cNvPr id="0" name=""/>
        <dsp:cNvSpPr/>
      </dsp:nvSpPr>
      <dsp:spPr>
        <a:xfrm>
          <a:off x="0" y="1998333"/>
          <a:ext cx="5652654" cy="2287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9472" tIns="35560" rIns="199136" bIns="35560" numCol="1" spcCol="1270" anchor="t" anchorCtr="0">
          <a:noAutofit/>
        </a:bodyPr>
        <a:lstStyle/>
        <a:p>
          <a:pPr marL="285750" lvl="1" indent="-285750" algn="l" defTabSz="1244600">
            <a:lnSpc>
              <a:spcPct val="90000"/>
            </a:lnSpc>
            <a:spcBef>
              <a:spcPct val="0"/>
            </a:spcBef>
            <a:spcAft>
              <a:spcPct val="20000"/>
            </a:spcAft>
            <a:buChar char="•"/>
          </a:pPr>
          <a:endParaRPr lang="en-US" sz="2800" kern="1200" dirty="0"/>
        </a:p>
        <a:p>
          <a:pPr marL="285750" lvl="1" indent="-285750" algn="l" defTabSz="1244600">
            <a:lnSpc>
              <a:spcPct val="90000"/>
            </a:lnSpc>
            <a:spcBef>
              <a:spcPct val="0"/>
            </a:spcBef>
            <a:spcAft>
              <a:spcPct val="20000"/>
            </a:spcAft>
            <a:buChar char="•"/>
          </a:pPr>
          <a:r>
            <a:rPr lang="en-US" sz="2800" kern="1200" dirty="0"/>
            <a:t>Keeping them from being stolen</a:t>
          </a:r>
        </a:p>
        <a:p>
          <a:pPr marL="285750" lvl="1" indent="-285750" algn="l" defTabSz="1244600">
            <a:lnSpc>
              <a:spcPct val="90000"/>
            </a:lnSpc>
            <a:spcBef>
              <a:spcPct val="0"/>
            </a:spcBef>
            <a:spcAft>
              <a:spcPct val="20000"/>
            </a:spcAft>
            <a:buChar char="•"/>
          </a:pPr>
          <a:r>
            <a:rPr lang="en-US" sz="2800" kern="1200" dirty="0"/>
            <a:t>Keeping data secure in case they are stolen</a:t>
          </a:r>
        </a:p>
        <a:p>
          <a:pPr marL="285750" lvl="1" indent="-285750" algn="l" defTabSz="1244600">
            <a:lnSpc>
              <a:spcPct val="90000"/>
            </a:lnSpc>
            <a:spcBef>
              <a:spcPct val="0"/>
            </a:spcBef>
            <a:spcAft>
              <a:spcPct val="20000"/>
            </a:spcAft>
            <a:buChar char="•"/>
          </a:pPr>
          <a:r>
            <a:rPr lang="en-US" sz="2800" kern="1200" dirty="0"/>
            <a:t>Finding a device if it is stolen</a:t>
          </a:r>
        </a:p>
      </dsp:txBody>
      <dsp:txXfrm>
        <a:off x="0" y="1998333"/>
        <a:ext cx="5652654" cy="22873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8C6DA9-870A-4B7E-BC9D-C7613050ABB8}">
      <dsp:nvSpPr>
        <dsp:cNvPr id="0" name=""/>
        <dsp:cNvSpPr/>
      </dsp:nvSpPr>
      <dsp:spPr>
        <a:xfrm>
          <a:off x="0" y="270793"/>
          <a:ext cx="5882640" cy="1052341"/>
        </a:xfrm>
        <a:prstGeom prst="roundRect">
          <a:avLst/>
        </a:prstGeom>
        <a:gradFill rotWithShape="0">
          <a:gsLst>
            <a:gs pos="0">
              <a:schemeClr val="accent3">
                <a:alpha val="90000"/>
                <a:hueOff val="0"/>
                <a:satOff val="0"/>
                <a:lumOff val="0"/>
                <a:alphaOff val="0"/>
                <a:lumMod val="110000"/>
                <a:satMod val="105000"/>
                <a:tint val="67000"/>
              </a:schemeClr>
            </a:gs>
            <a:gs pos="50000">
              <a:schemeClr val="accent3">
                <a:alpha val="90000"/>
                <a:hueOff val="0"/>
                <a:satOff val="0"/>
                <a:lumOff val="0"/>
                <a:alphaOff val="0"/>
                <a:lumMod val="105000"/>
                <a:satMod val="103000"/>
                <a:tint val="73000"/>
              </a:schemeClr>
            </a:gs>
            <a:gs pos="100000">
              <a:schemeClr val="accent3">
                <a:alpha val="9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Firewall—hardware or software</a:t>
          </a:r>
          <a:endParaRPr lang="en-GB" sz="2700" kern="1200" dirty="0"/>
        </a:p>
      </dsp:txBody>
      <dsp:txXfrm>
        <a:off x="51371" y="322164"/>
        <a:ext cx="5779898" cy="949599"/>
      </dsp:txXfrm>
    </dsp:sp>
    <dsp:sp modelId="{82E72537-5949-4455-8800-0CAE4428A67C}">
      <dsp:nvSpPr>
        <dsp:cNvPr id="0" name=""/>
        <dsp:cNvSpPr/>
      </dsp:nvSpPr>
      <dsp:spPr>
        <a:xfrm>
          <a:off x="0" y="1400895"/>
          <a:ext cx="5882640" cy="1052341"/>
        </a:xfrm>
        <a:prstGeom prst="roundRect">
          <a:avLst/>
        </a:prstGeom>
        <a:gradFill rotWithShape="0">
          <a:gsLst>
            <a:gs pos="0">
              <a:schemeClr val="accent3">
                <a:alpha val="90000"/>
                <a:hueOff val="0"/>
                <a:satOff val="0"/>
                <a:lumOff val="0"/>
                <a:alphaOff val="-20000"/>
                <a:lumMod val="110000"/>
                <a:satMod val="105000"/>
                <a:tint val="67000"/>
              </a:schemeClr>
            </a:gs>
            <a:gs pos="50000">
              <a:schemeClr val="accent3">
                <a:alpha val="90000"/>
                <a:hueOff val="0"/>
                <a:satOff val="0"/>
                <a:lumOff val="0"/>
                <a:alphaOff val="-20000"/>
                <a:lumMod val="105000"/>
                <a:satMod val="103000"/>
                <a:tint val="73000"/>
              </a:schemeClr>
            </a:gs>
            <a:gs pos="100000">
              <a:schemeClr val="accent3">
                <a:alpha val="90000"/>
                <a:hueOff val="0"/>
                <a:satOff val="0"/>
                <a:lumOff val="0"/>
                <a:alphaOff val="-2000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Windows and macOS include firewalls</a:t>
          </a:r>
          <a:endParaRPr lang="en-US" sz="2700" kern="1200" dirty="0"/>
        </a:p>
      </dsp:txBody>
      <dsp:txXfrm>
        <a:off x="51371" y="1452266"/>
        <a:ext cx="5779898" cy="949599"/>
      </dsp:txXfrm>
    </dsp:sp>
    <dsp:sp modelId="{702E102C-274B-4191-8DF4-F686C2C1B10F}">
      <dsp:nvSpPr>
        <dsp:cNvPr id="0" name=""/>
        <dsp:cNvSpPr/>
      </dsp:nvSpPr>
      <dsp:spPr>
        <a:xfrm>
          <a:off x="0" y="2530997"/>
          <a:ext cx="5882640" cy="1052341"/>
        </a:xfrm>
        <a:prstGeom prst="roundRect">
          <a:avLst/>
        </a:prstGeom>
        <a:gradFill rotWithShape="0">
          <a:gsLst>
            <a:gs pos="0">
              <a:schemeClr val="accent3">
                <a:alpha val="90000"/>
                <a:hueOff val="0"/>
                <a:satOff val="0"/>
                <a:lumOff val="0"/>
                <a:alphaOff val="-40000"/>
                <a:lumMod val="110000"/>
                <a:satMod val="105000"/>
                <a:tint val="67000"/>
              </a:schemeClr>
            </a:gs>
            <a:gs pos="50000">
              <a:schemeClr val="accent3">
                <a:alpha val="90000"/>
                <a:hueOff val="0"/>
                <a:satOff val="0"/>
                <a:lumOff val="0"/>
                <a:alphaOff val="-40000"/>
                <a:lumMod val="105000"/>
                <a:satMod val="103000"/>
                <a:tint val="73000"/>
              </a:schemeClr>
            </a:gs>
            <a:gs pos="100000">
              <a:schemeClr val="accent3">
                <a:alpha val="90000"/>
                <a:hueOff val="0"/>
                <a:satOff val="0"/>
                <a:lumOff val="0"/>
                <a:alphaOff val="-4000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Security suites(Norton, McAfee, ZoneAlarm) include firewall software</a:t>
          </a:r>
          <a:endParaRPr lang="en-US" sz="2700" kern="1200" dirty="0"/>
        </a:p>
      </dsp:txBody>
      <dsp:txXfrm>
        <a:off x="51371" y="2582368"/>
        <a:ext cx="5779898" cy="9495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A4963E-A4EB-423C-AD1B-877EBC2850F3}">
      <dsp:nvSpPr>
        <dsp:cNvPr id="0" name=""/>
        <dsp:cNvSpPr/>
      </dsp:nvSpPr>
      <dsp:spPr>
        <a:xfrm>
          <a:off x="0" y="310502"/>
          <a:ext cx="6157645" cy="793012"/>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7902" tIns="395732" rIns="477902"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Filter out packets sent to logical ports</a:t>
          </a:r>
          <a:endParaRPr lang="en-US" sz="1900" kern="1200" dirty="0"/>
        </a:p>
      </dsp:txBody>
      <dsp:txXfrm>
        <a:off x="0" y="310502"/>
        <a:ext cx="6157645" cy="793012"/>
      </dsp:txXfrm>
    </dsp:sp>
    <dsp:sp modelId="{13C2458B-5F18-4B57-90C8-E37D1412017B}">
      <dsp:nvSpPr>
        <dsp:cNvPr id="0" name=""/>
        <dsp:cNvSpPr/>
      </dsp:nvSpPr>
      <dsp:spPr>
        <a:xfrm>
          <a:off x="307882" y="30062"/>
          <a:ext cx="431035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921" tIns="0" rIns="162921" bIns="0" numCol="1" spcCol="1270" anchor="ctr" anchorCtr="0">
          <a:noAutofit/>
        </a:bodyPr>
        <a:lstStyle/>
        <a:p>
          <a:pPr marL="0" lvl="0" indent="0" algn="l" defTabSz="844550">
            <a:lnSpc>
              <a:spcPct val="90000"/>
            </a:lnSpc>
            <a:spcBef>
              <a:spcPct val="0"/>
            </a:spcBef>
            <a:spcAft>
              <a:spcPct val="35000"/>
            </a:spcAft>
            <a:buNone/>
          </a:pPr>
          <a:r>
            <a:rPr lang="en-US" sz="1900" kern="1200" dirty="0"/>
            <a:t>Packet filtering</a:t>
          </a:r>
          <a:endParaRPr lang="en-GB" sz="1900" kern="1200" dirty="0"/>
        </a:p>
      </dsp:txBody>
      <dsp:txXfrm>
        <a:off x="335262" y="57442"/>
        <a:ext cx="4255591" cy="506120"/>
      </dsp:txXfrm>
    </dsp:sp>
    <dsp:sp modelId="{11226D28-9C2E-40D6-9459-D22676221FD0}">
      <dsp:nvSpPr>
        <dsp:cNvPr id="0" name=""/>
        <dsp:cNvSpPr/>
      </dsp:nvSpPr>
      <dsp:spPr>
        <a:xfrm>
          <a:off x="0" y="1486555"/>
          <a:ext cx="6157645" cy="10773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7902" tIns="395732" rIns="477902"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Completely refuses requests from the Internet asking for access to specific ports</a:t>
          </a:r>
          <a:endParaRPr lang="en-US" sz="1900" kern="1200" dirty="0"/>
        </a:p>
      </dsp:txBody>
      <dsp:txXfrm>
        <a:off x="0" y="1486555"/>
        <a:ext cx="6157645" cy="1077300"/>
      </dsp:txXfrm>
    </dsp:sp>
    <dsp:sp modelId="{FB422C41-0124-49B6-A0EE-7C843D7465CA}">
      <dsp:nvSpPr>
        <dsp:cNvPr id="0" name=""/>
        <dsp:cNvSpPr/>
      </dsp:nvSpPr>
      <dsp:spPr>
        <a:xfrm>
          <a:off x="307882" y="1206115"/>
          <a:ext cx="431035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921" tIns="0" rIns="162921" bIns="0" numCol="1" spcCol="1270" anchor="ctr" anchorCtr="0">
          <a:noAutofit/>
        </a:bodyPr>
        <a:lstStyle/>
        <a:p>
          <a:pPr marL="0" lvl="0" indent="0" algn="l" defTabSz="844550">
            <a:lnSpc>
              <a:spcPct val="90000"/>
            </a:lnSpc>
            <a:spcBef>
              <a:spcPct val="0"/>
            </a:spcBef>
            <a:spcAft>
              <a:spcPct val="35000"/>
            </a:spcAft>
            <a:buNone/>
          </a:pPr>
          <a:r>
            <a:rPr lang="en-US" sz="1900" kern="1200"/>
            <a:t>Logical port blocking</a:t>
          </a:r>
          <a:endParaRPr lang="en-US" sz="1900" kern="1200" dirty="0"/>
        </a:p>
      </dsp:txBody>
      <dsp:txXfrm>
        <a:off x="335262" y="1233495"/>
        <a:ext cx="4255591" cy="506120"/>
      </dsp:txXfrm>
    </dsp:sp>
    <dsp:sp modelId="{4A70BE6B-ACA4-49EE-98A6-E488990DC1C8}">
      <dsp:nvSpPr>
        <dsp:cNvPr id="0" name=""/>
        <dsp:cNvSpPr/>
      </dsp:nvSpPr>
      <dsp:spPr>
        <a:xfrm>
          <a:off x="0" y="2946895"/>
          <a:ext cx="6157645" cy="13765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7902" tIns="395732" rIns="477902"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Assign internal IP addresses on a network</a:t>
          </a:r>
          <a:endParaRPr lang="en-US" sz="1900" kern="1200" dirty="0"/>
        </a:p>
        <a:p>
          <a:pPr marL="171450" lvl="1" indent="-171450" algn="l" defTabSz="844550">
            <a:lnSpc>
              <a:spcPct val="90000"/>
            </a:lnSpc>
            <a:spcBef>
              <a:spcPct val="0"/>
            </a:spcBef>
            <a:spcAft>
              <a:spcPct val="15000"/>
            </a:spcAft>
            <a:buChar char="•"/>
          </a:pPr>
          <a:r>
            <a:rPr lang="en-US" sz="1900" kern="1200"/>
            <a:t>With a NAT-capable router/firewall installed on your network, hackers are unbale </a:t>
          </a:r>
          <a:endParaRPr lang="en-US" sz="1900" kern="1200" dirty="0"/>
        </a:p>
      </dsp:txBody>
      <dsp:txXfrm>
        <a:off x="0" y="2946895"/>
        <a:ext cx="6157645" cy="1376550"/>
      </dsp:txXfrm>
    </dsp:sp>
    <dsp:sp modelId="{145B27F9-A349-4610-82D9-BF5E62649C81}">
      <dsp:nvSpPr>
        <dsp:cNvPr id="0" name=""/>
        <dsp:cNvSpPr/>
      </dsp:nvSpPr>
      <dsp:spPr>
        <a:xfrm>
          <a:off x="307882" y="2666455"/>
          <a:ext cx="431035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2921" tIns="0" rIns="162921" bIns="0" numCol="1" spcCol="1270" anchor="ctr" anchorCtr="0">
          <a:noAutofit/>
        </a:bodyPr>
        <a:lstStyle/>
        <a:p>
          <a:pPr marL="0" lvl="0" indent="0" algn="l" defTabSz="844550">
            <a:lnSpc>
              <a:spcPct val="90000"/>
            </a:lnSpc>
            <a:spcBef>
              <a:spcPct val="0"/>
            </a:spcBef>
            <a:spcAft>
              <a:spcPct val="35000"/>
            </a:spcAft>
            <a:buNone/>
          </a:pPr>
          <a:r>
            <a:rPr lang="en-US" sz="1900" kern="1200"/>
            <a:t>Network address translation(NAT)</a:t>
          </a:r>
          <a:endParaRPr lang="en-US" sz="1900" kern="1200" dirty="0"/>
        </a:p>
      </dsp:txBody>
      <dsp:txXfrm>
        <a:off x="335262" y="2693835"/>
        <a:ext cx="4255591" cy="5061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B4059E-CE88-4198-96B5-CAA09613040D}">
      <dsp:nvSpPr>
        <dsp:cNvPr id="0" name=""/>
        <dsp:cNvSpPr/>
      </dsp:nvSpPr>
      <dsp:spPr>
        <a:xfrm>
          <a:off x="0" y="414409"/>
          <a:ext cx="6312130" cy="1247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891" tIns="458216" rIns="489891"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Detects viruses and</a:t>
          </a:r>
          <a:br>
            <a:rPr lang="en-US" sz="2200" kern="1200"/>
          </a:br>
          <a:r>
            <a:rPr lang="en-US" sz="2200" kern="1200"/>
            <a:t>protects your computer</a:t>
          </a:r>
        </a:p>
      </dsp:txBody>
      <dsp:txXfrm>
        <a:off x="0" y="414409"/>
        <a:ext cx="6312130" cy="1247400"/>
      </dsp:txXfrm>
    </dsp:sp>
    <dsp:sp modelId="{1D33710B-3C78-42BD-B899-CC792E2F3012}">
      <dsp:nvSpPr>
        <dsp:cNvPr id="0" name=""/>
        <dsp:cNvSpPr/>
      </dsp:nvSpPr>
      <dsp:spPr>
        <a:xfrm>
          <a:off x="315606" y="89689"/>
          <a:ext cx="4418491" cy="6494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08" tIns="0" rIns="167008" bIns="0" numCol="1" spcCol="1270" anchor="ctr" anchorCtr="0">
          <a:noAutofit/>
        </a:bodyPr>
        <a:lstStyle/>
        <a:p>
          <a:pPr marL="0" lvl="0" indent="0" algn="l" defTabSz="977900">
            <a:lnSpc>
              <a:spcPct val="90000"/>
            </a:lnSpc>
            <a:spcBef>
              <a:spcPct val="0"/>
            </a:spcBef>
            <a:spcAft>
              <a:spcPct val="35000"/>
            </a:spcAft>
            <a:buNone/>
          </a:pPr>
          <a:r>
            <a:rPr lang="en-US" sz="2200" kern="1200"/>
            <a:t>Antivirus software </a:t>
          </a:r>
        </a:p>
      </dsp:txBody>
      <dsp:txXfrm>
        <a:off x="347309" y="121392"/>
        <a:ext cx="4355085" cy="586034"/>
      </dsp:txXfrm>
    </dsp:sp>
    <dsp:sp modelId="{DE1E076C-4C7B-417B-96BC-59AFACB9BF84}">
      <dsp:nvSpPr>
        <dsp:cNvPr id="0" name=""/>
        <dsp:cNvSpPr/>
      </dsp:nvSpPr>
      <dsp:spPr>
        <a:xfrm>
          <a:off x="0" y="2105329"/>
          <a:ext cx="6312130" cy="2356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9891" tIns="458216" rIns="489891"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Symantec</a:t>
          </a:r>
        </a:p>
        <a:p>
          <a:pPr marL="228600" lvl="1" indent="-228600" algn="l" defTabSz="977900">
            <a:lnSpc>
              <a:spcPct val="90000"/>
            </a:lnSpc>
            <a:spcBef>
              <a:spcPct val="0"/>
            </a:spcBef>
            <a:spcAft>
              <a:spcPct val="15000"/>
            </a:spcAft>
            <a:buChar char="•"/>
          </a:pPr>
          <a:r>
            <a:rPr lang="en-US" sz="2200" kern="1200"/>
            <a:t>Kaspersky</a:t>
          </a:r>
        </a:p>
        <a:p>
          <a:pPr marL="228600" lvl="1" indent="-228600" algn="l" defTabSz="977900">
            <a:lnSpc>
              <a:spcPct val="90000"/>
            </a:lnSpc>
            <a:spcBef>
              <a:spcPct val="0"/>
            </a:spcBef>
            <a:spcAft>
              <a:spcPct val="15000"/>
            </a:spcAft>
            <a:buChar char="•"/>
          </a:pPr>
          <a:r>
            <a:rPr lang="en-US" sz="2200" kern="1200"/>
            <a:t>Trend Micro</a:t>
          </a:r>
        </a:p>
        <a:p>
          <a:pPr marL="228600" lvl="1" indent="-228600" algn="l" defTabSz="977900">
            <a:lnSpc>
              <a:spcPct val="90000"/>
            </a:lnSpc>
            <a:spcBef>
              <a:spcPct val="0"/>
            </a:spcBef>
            <a:spcAft>
              <a:spcPct val="15000"/>
            </a:spcAft>
            <a:buChar char="•"/>
          </a:pPr>
          <a:r>
            <a:rPr lang="en-US" sz="2200" kern="1200"/>
            <a:t>Avast</a:t>
          </a:r>
        </a:p>
        <a:p>
          <a:pPr marL="228600" lvl="1" indent="-228600" algn="l" defTabSz="977900">
            <a:lnSpc>
              <a:spcPct val="90000"/>
            </a:lnSpc>
            <a:spcBef>
              <a:spcPct val="0"/>
            </a:spcBef>
            <a:spcAft>
              <a:spcPct val="15000"/>
            </a:spcAft>
            <a:buChar char="•"/>
          </a:pPr>
          <a:r>
            <a:rPr lang="en-US" sz="2200" kern="1200"/>
            <a:t>360 Security</a:t>
          </a:r>
        </a:p>
      </dsp:txBody>
      <dsp:txXfrm>
        <a:off x="0" y="2105329"/>
        <a:ext cx="6312130" cy="2356200"/>
      </dsp:txXfrm>
    </dsp:sp>
    <dsp:sp modelId="{E2F529E6-3D24-4303-8A68-6F1CD46838C8}">
      <dsp:nvSpPr>
        <dsp:cNvPr id="0" name=""/>
        <dsp:cNvSpPr/>
      </dsp:nvSpPr>
      <dsp:spPr>
        <a:xfrm>
          <a:off x="315606" y="1780609"/>
          <a:ext cx="4418491" cy="6494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008" tIns="0" rIns="167008" bIns="0" numCol="1" spcCol="1270" anchor="ctr" anchorCtr="0">
          <a:noAutofit/>
        </a:bodyPr>
        <a:lstStyle/>
        <a:p>
          <a:pPr marL="0" lvl="0" indent="0" algn="l" defTabSz="977900">
            <a:lnSpc>
              <a:spcPct val="90000"/>
            </a:lnSpc>
            <a:spcBef>
              <a:spcPct val="0"/>
            </a:spcBef>
            <a:spcAft>
              <a:spcPct val="35000"/>
            </a:spcAft>
            <a:buNone/>
          </a:pPr>
          <a:r>
            <a:rPr lang="en-US" sz="2200" kern="1200"/>
            <a:t>Popular programs</a:t>
          </a:r>
        </a:p>
      </dsp:txBody>
      <dsp:txXfrm>
        <a:off x="347309" y="1812312"/>
        <a:ext cx="4355085" cy="5860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DF2B02-3605-4995-8842-59F9619F69E4}">
      <dsp:nvSpPr>
        <dsp:cNvPr id="0" name=""/>
        <dsp:cNvSpPr/>
      </dsp:nvSpPr>
      <dsp:spPr>
        <a:xfrm>
          <a:off x="1011012" y="340453"/>
          <a:ext cx="1081263" cy="108126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334D9A-3AD6-4F71-9F58-2D5ABA94A242}">
      <dsp:nvSpPr>
        <dsp:cNvPr id="0" name=""/>
        <dsp:cNvSpPr/>
      </dsp:nvSpPr>
      <dsp:spPr>
        <a:xfrm>
          <a:off x="6982" y="1525276"/>
          <a:ext cx="3089323" cy="463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Virus signature</a:t>
          </a:r>
        </a:p>
      </dsp:txBody>
      <dsp:txXfrm>
        <a:off x="6982" y="1525276"/>
        <a:ext cx="3089323" cy="463398"/>
      </dsp:txXfrm>
    </dsp:sp>
    <dsp:sp modelId="{342A3F35-C480-430D-A8D6-9E4E2247BB8F}">
      <dsp:nvSpPr>
        <dsp:cNvPr id="0" name=""/>
        <dsp:cNvSpPr/>
      </dsp:nvSpPr>
      <dsp:spPr>
        <a:xfrm>
          <a:off x="6982" y="2036842"/>
          <a:ext cx="3089323" cy="7119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Portion of the virus code that’s unique to a particular computer virus</a:t>
          </a:r>
        </a:p>
      </dsp:txBody>
      <dsp:txXfrm>
        <a:off x="6982" y="2036842"/>
        <a:ext cx="3089323" cy="711978"/>
      </dsp:txXfrm>
    </dsp:sp>
    <dsp:sp modelId="{7C7DA247-A099-46E9-880F-3281775BE7DF}">
      <dsp:nvSpPr>
        <dsp:cNvPr id="0" name=""/>
        <dsp:cNvSpPr/>
      </dsp:nvSpPr>
      <dsp:spPr>
        <a:xfrm>
          <a:off x="4640968" y="340453"/>
          <a:ext cx="1081263" cy="108126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49EB252-76D7-474C-9F5B-1BA04B008C9C}">
      <dsp:nvSpPr>
        <dsp:cNvPr id="0" name=""/>
        <dsp:cNvSpPr/>
      </dsp:nvSpPr>
      <dsp:spPr>
        <a:xfrm>
          <a:off x="3636938" y="1525276"/>
          <a:ext cx="3089323" cy="463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Quarantining</a:t>
          </a:r>
        </a:p>
      </dsp:txBody>
      <dsp:txXfrm>
        <a:off x="3636938" y="1525276"/>
        <a:ext cx="3089323" cy="463398"/>
      </dsp:txXfrm>
    </dsp:sp>
    <dsp:sp modelId="{1FB8C30F-AD95-4741-9D49-BCEA3B54452E}">
      <dsp:nvSpPr>
        <dsp:cNvPr id="0" name=""/>
        <dsp:cNvSpPr/>
      </dsp:nvSpPr>
      <dsp:spPr>
        <a:xfrm>
          <a:off x="3636938" y="2036842"/>
          <a:ext cx="3089323" cy="7119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Placing virus in a secure area so it won’t spread to other files</a:t>
          </a:r>
        </a:p>
      </dsp:txBody>
      <dsp:txXfrm>
        <a:off x="3636938" y="2036842"/>
        <a:ext cx="3089323" cy="711978"/>
      </dsp:txXfrm>
    </dsp:sp>
    <dsp:sp modelId="{0558D55A-274B-46A2-8678-032F42C2A595}">
      <dsp:nvSpPr>
        <dsp:cNvPr id="0" name=""/>
        <dsp:cNvSpPr/>
      </dsp:nvSpPr>
      <dsp:spPr>
        <a:xfrm>
          <a:off x="8270923" y="340453"/>
          <a:ext cx="1081263" cy="108126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FC2E1C-F503-477A-AAB9-44E104D6E9ED}">
      <dsp:nvSpPr>
        <dsp:cNvPr id="0" name=""/>
        <dsp:cNvSpPr/>
      </dsp:nvSpPr>
      <dsp:spPr>
        <a:xfrm>
          <a:off x="7266893" y="1525276"/>
          <a:ext cx="3089323" cy="463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Inoculation</a:t>
          </a:r>
        </a:p>
      </dsp:txBody>
      <dsp:txXfrm>
        <a:off x="7266893" y="1525276"/>
        <a:ext cx="3089323" cy="463398"/>
      </dsp:txXfrm>
    </dsp:sp>
    <dsp:sp modelId="{EED84037-6C58-466D-A59E-B731F0941DF7}">
      <dsp:nvSpPr>
        <dsp:cNvPr id="0" name=""/>
        <dsp:cNvSpPr/>
      </dsp:nvSpPr>
      <dsp:spPr>
        <a:xfrm>
          <a:off x="7266893" y="2036842"/>
          <a:ext cx="3089323" cy="7119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Records key attributes about your computer files and keep stats in secure place</a:t>
          </a:r>
        </a:p>
      </dsp:txBody>
      <dsp:txXfrm>
        <a:off x="7266893" y="2036842"/>
        <a:ext cx="3089323" cy="71197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B23C8F-3F2A-4D01-AF68-1F72B952DF64}">
      <dsp:nvSpPr>
        <dsp:cNvPr id="0" name=""/>
        <dsp:cNvSpPr/>
      </dsp:nvSpPr>
      <dsp:spPr>
        <a:xfrm>
          <a:off x="0" y="1376279"/>
          <a:ext cx="6065520" cy="2709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70752" tIns="416560" rIns="470752"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Fingerprint</a:t>
          </a:r>
          <a:endParaRPr lang="en-US" sz="2000" kern="1200" dirty="0"/>
        </a:p>
        <a:p>
          <a:pPr marL="228600" lvl="1" indent="-228600" algn="l" defTabSz="889000">
            <a:lnSpc>
              <a:spcPct val="90000"/>
            </a:lnSpc>
            <a:spcBef>
              <a:spcPct val="0"/>
            </a:spcBef>
            <a:spcAft>
              <a:spcPct val="15000"/>
            </a:spcAft>
            <a:buChar char="•"/>
          </a:pPr>
          <a:r>
            <a:rPr lang="en-US" sz="2000" kern="1200"/>
            <a:t>Iris pattern in eye</a:t>
          </a:r>
          <a:endParaRPr lang="en-US" sz="2000" kern="1200" dirty="0"/>
        </a:p>
        <a:p>
          <a:pPr marL="228600" lvl="1" indent="-228600" algn="l" defTabSz="889000">
            <a:lnSpc>
              <a:spcPct val="90000"/>
            </a:lnSpc>
            <a:spcBef>
              <a:spcPct val="0"/>
            </a:spcBef>
            <a:spcAft>
              <a:spcPct val="15000"/>
            </a:spcAft>
            <a:buChar char="•"/>
          </a:pPr>
          <a:r>
            <a:rPr lang="en-US" sz="2000" kern="1200"/>
            <a:t>Voice authentication</a:t>
          </a:r>
          <a:endParaRPr lang="en-US" sz="2000" kern="1200" dirty="0"/>
        </a:p>
        <a:p>
          <a:pPr marL="228600" lvl="1" indent="-228600" algn="l" defTabSz="889000">
            <a:lnSpc>
              <a:spcPct val="90000"/>
            </a:lnSpc>
            <a:spcBef>
              <a:spcPct val="0"/>
            </a:spcBef>
            <a:spcAft>
              <a:spcPct val="15000"/>
            </a:spcAft>
            <a:buChar char="•"/>
          </a:pPr>
          <a:r>
            <a:rPr lang="en-US" sz="2000" kern="1200"/>
            <a:t>Face pattern</a:t>
          </a:r>
          <a:br>
            <a:rPr lang="en-US" sz="2000" kern="1200"/>
          </a:br>
          <a:r>
            <a:rPr lang="en-US" sz="2000" kern="1200"/>
            <a:t>recognition</a:t>
          </a:r>
          <a:endParaRPr lang="en-US" sz="2000" kern="1200" dirty="0"/>
        </a:p>
        <a:p>
          <a:pPr marL="228600" lvl="1" indent="-228600" algn="l" defTabSz="889000">
            <a:lnSpc>
              <a:spcPct val="90000"/>
            </a:lnSpc>
            <a:spcBef>
              <a:spcPct val="0"/>
            </a:spcBef>
            <a:spcAft>
              <a:spcPct val="15000"/>
            </a:spcAft>
            <a:buChar char="•"/>
          </a:pPr>
          <a:r>
            <a:rPr lang="en-US" sz="2000" kern="1200" dirty="0"/>
            <a:t>Provide a high</a:t>
          </a:r>
          <a:br>
            <a:rPr lang="en-US" sz="2000" kern="1200" dirty="0"/>
          </a:br>
          <a:r>
            <a:rPr lang="en-US" sz="2000" kern="1200" dirty="0"/>
            <a:t>level of security</a:t>
          </a:r>
        </a:p>
      </dsp:txBody>
      <dsp:txXfrm>
        <a:off x="0" y="1376279"/>
        <a:ext cx="6065520" cy="2709000"/>
      </dsp:txXfrm>
    </dsp:sp>
    <dsp:sp modelId="{987F2BB6-7267-468E-BDCC-30CA9B00CE6F}">
      <dsp:nvSpPr>
        <dsp:cNvPr id="0" name=""/>
        <dsp:cNvSpPr/>
      </dsp:nvSpPr>
      <dsp:spPr>
        <a:xfrm>
          <a:off x="303276" y="1081079"/>
          <a:ext cx="4245864" cy="590400"/>
        </a:xfrm>
        <a:prstGeom prst="round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0484" tIns="0" rIns="160484" bIns="0" numCol="1" spcCol="1270" anchor="ctr" anchorCtr="0">
          <a:noAutofit/>
        </a:bodyPr>
        <a:lstStyle/>
        <a:p>
          <a:pPr marL="0" lvl="0" indent="0" algn="l" defTabSz="889000">
            <a:lnSpc>
              <a:spcPct val="90000"/>
            </a:lnSpc>
            <a:spcBef>
              <a:spcPct val="0"/>
            </a:spcBef>
            <a:spcAft>
              <a:spcPct val="35000"/>
            </a:spcAft>
            <a:buNone/>
          </a:pPr>
          <a:r>
            <a:rPr lang="en-US" sz="2000" kern="1200" dirty="0"/>
            <a:t>Biometric Authentication Devices</a:t>
          </a:r>
          <a:endParaRPr lang="en-GB" sz="2000" kern="1200" dirty="0"/>
        </a:p>
      </dsp:txBody>
      <dsp:txXfrm>
        <a:off x="332097" y="1109900"/>
        <a:ext cx="4188222" cy="53275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DD88CA-272D-43DD-9F4B-8B89A05D7101}">
      <dsp:nvSpPr>
        <dsp:cNvPr id="0" name=""/>
        <dsp:cNvSpPr/>
      </dsp:nvSpPr>
      <dsp:spPr>
        <a:xfrm>
          <a:off x="0" y="6401"/>
          <a:ext cx="7498080" cy="78975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Privacy tools</a:t>
          </a:r>
          <a:endParaRPr lang="en-GB" sz="2000" kern="1200" dirty="0"/>
        </a:p>
      </dsp:txBody>
      <dsp:txXfrm>
        <a:off x="38552" y="44953"/>
        <a:ext cx="7420976" cy="712646"/>
      </dsp:txXfrm>
    </dsp:sp>
    <dsp:sp modelId="{A4A46BDC-86CE-4786-8054-98EA71BE608E}">
      <dsp:nvSpPr>
        <dsp:cNvPr id="0" name=""/>
        <dsp:cNvSpPr/>
      </dsp:nvSpPr>
      <dsp:spPr>
        <a:xfrm>
          <a:off x="0" y="796151"/>
          <a:ext cx="7498080" cy="10060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8064"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a:t>Private Browsing</a:t>
          </a:r>
          <a:endParaRPr lang="en-US" sz="2000" kern="1200" dirty="0"/>
        </a:p>
        <a:p>
          <a:pPr marL="228600" lvl="1" indent="-228600" algn="l" defTabSz="889000">
            <a:lnSpc>
              <a:spcPct val="90000"/>
            </a:lnSpc>
            <a:spcBef>
              <a:spcPct val="0"/>
            </a:spcBef>
            <a:spcAft>
              <a:spcPct val="20000"/>
            </a:spcAft>
            <a:buChar char="•"/>
          </a:pPr>
          <a:r>
            <a:rPr lang="en-US" sz="2000" kern="1200"/>
            <a:t>InPrivate</a:t>
          </a:r>
          <a:endParaRPr lang="en-US" sz="2000" kern="1200" dirty="0"/>
        </a:p>
        <a:p>
          <a:pPr marL="228600" lvl="1" indent="-228600" algn="l" defTabSz="889000">
            <a:lnSpc>
              <a:spcPct val="90000"/>
            </a:lnSpc>
            <a:spcBef>
              <a:spcPct val="0"/>
            </a:spcBef>
            <a:spcAft>
              <a:spcPct val="20000"/>
            </a:spcAft>
            <a:buChar char="•"/>
          </a:pPr>
          <a:r>
            <a:rPr lang="en-US" sz="2000" kern="1200"/>
            <a:t>Incognito</a:t>
          </a:r>
          <a:endParaRPr lang="en-US" sz="2000" kern="1200" dirty="0"/>
        </a:p>
      </dsp:txBody>
      <dsp:txXfrm>
        <a:off x="0" y="796151"/>
        <a:ext cx="7498080" cy="1006019"/>
      </dsp:txXfrm>
    </dsp:sp>
    <dsp:sp modelId="{7224A0F1-C360-4F6B-9577-6540B91CAF5E}">
      <dsp:nvSpPr>
        <dsp:cNvPr id="0" name=""/>
        <dsp:cNvSpPr/>
      </dsp:nvSpPr>
      <dsp:spPr>
        <a:xfrm>
          <a:off x="0" y="1802171"/>
          <a:ext cx="7498080" cy="78975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Portable privacy devices</a:t>
          </a:r>
          <a:endParaRPr lang="en-US" sz="2000" kern="1200" dirty="0"/>
        </a:p>
      </dsp:txBody>
      <dsp:txXfrm>
        <a:off x="38552" y="1840723"/>
        <a:ext cx="7420976" cy="712646"/>
      </dsp:txXfrm>
    </dsp:sp>
    <dsp:sp modelId="{844CAE80-0AB5-433D-84CA-092196E70E3E}">
      <dsp:nvSpPr>
        <dsp:cNvPr id="0" name=""/>
        <dsp:cNvSpPr/>
      </dsp:nvSpPr>
      <dsp:spPr>
        <a:xfrm>
          <a:off x="0" y="2591921"/>
          <a:ext cx="7498080"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8064"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t>Kingston/</a:t>
          </a:r>
          <a:r>
            <a:rPr lang="en-US" sz="2000" kern="1200" dirty="0" err="1"/>
            <a:t>IronKey</a:t>
          </a:r>
          <a:r>
            <a:rPr lang="en-US" sz="2000" kern="1200" dirty="0"/>
            <a:t> Personal Flash Drives</a:t>
          </a:r>
        </a:p>
      </dsp:txBody>
      <dsp:txXfrm>
        <a:off x="0" y="2591921"/>
        <a:ext cx="7498080" cy="447120"/>
      </dsp:txXfrm>
    </dsp:sp>
    <dsp:sp modelId="{A11DD8E2-67F7-4B72-B59A-6F52159C7225}">
      <dsp:nvSpPr>
        <dsp:cNvPr id="0" name=""/>
        <dsp:cNvSpPr/>
      </dsp:nvSpPr>
      <dsp:spPr>
        <a:xfrm>
          <a:off x="0" y="3039041"/>
          <a:ext cx="7498080" cy="78975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Take the Linux OS with you on a flash drive and avoid using the public or work computer’s OS (pendrivelinux.com)</a:t>
          </a:r>
          <a:endParaRPr lang="en-US" sz="2000" kern="1200" dirty="0"/>
        </a:p>
      </dsp:txBody>
      <dsp:txXfrm>
        <a:off x="38552" y="3077593"/>
        <a:ext cx="7420976" cy="712646"/>
      </dsp:txXfrm>
    </dsp:sp>
    <dsp:sp modelId="{32683968-EE8F-483C-8DA3-9B5A6953984B}">
      <dsp:nvSpPr>
        <dsp:cNvPr id="0" name=""/>
        <dsp:cNvSpPr/>
      </dsp:nvSpPr>
      <dsp:spPr>
        <a:xfrm>
          <a:off x="0" y="3906551"/>
          <a:ext cx="7498080" cy="78975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Virtual private networks (VPNs)</a:t>
          </a:r>
          <a:endParaRPr lang="en-US" sz="2000" kern="1200" dirty="0"/>
        </a:p>
      </dsp:txBody>
      <dsp:txXfrm>
        <a:off x="38552" y="3945103"/>
        <a:ext cx="7420976" cy="712646"/>
      </dsp:txXfrm>
    </dsp:sp>
    <dsp:sp modelId="{DC6DFC2F-4F44-43A4-AC4D-BB138352D922}">
      <dsp:nvSpPr>
        <dsp:cNvPr id="0" name=""/>
        <dsp:cNvSpPr/>
      </dsp:nvSpPr>
      <dsp:spPr>
        <a:xfrm>
          <a:off x="0" y="4696301"/>
          <a:ext cx="7498080" cy="600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8064"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a:t>Secure networks that are established using the public Internet infrastructure</a:t>
          </a:r>
          <a:endParaRPr lang="en-US" sz="2000" kern="1200" dirty="0"/>
        </a:p>
      </dsp:txBody>
      <dsp:txXfrm>
        <a:off x="0" y="4696301"/>
        <a:ext cx="7498080" cy="60081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870361-4399-43A4-8BA9-1C2D08A52C65}">
      <dsp:nvSpPr>
        <dsp:cNvPr id="0" name=""/>
        <dsp:cNvSpPr/>
      </dsp:nvSpPr>
      <dsp:spPr>
        <a:xfrm>
          <a:off x="3457" y="11218"/>
          <a:ext cx="3371135" cy="110638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125984" rIns="220472" bIns="125984" numCol="1" spcCol="1270" anchor="ctr" anchorCtr="0">
          <a:noAutofit/>
        </a:bodyPr>
        <a:lstStyle/>
        <a:p>
          <a:pPr marL="0" lvl="0" indent="0" algn="ctr" defTabSz="1377950">
            <a:lnSpc>
              <a:spcPct val="90000"/>
            </a:lnSpc>
            <a:spcBef>
              <a:spcPct val="0"/>
            </a:spcBef>
            <a:spcAft>
              <a:spcPct val="35000"/>
            </a:spcAft>
            <a:buNone/>
          </a:pPr>
          <a:r>
            <a:rPr lang="en-US" sz="3100" kern="1200" dirty="0"/>
            <a:t>Remote Backups</a:t>
          </a:r>
        </a:p>
      </dsp:txBody>
      <dsp:txXfrm>
        <a:off x="3457" y="11218"/>
        <a:ext cx="3371135" cy="1106387"/>
      </dsp:txXfrm>
    </dsp:sp>
    <dsp:sp modelId="{BD0FAB71-EC3E-4671-A04F-0720244960F7}">
      <dsp:nvSpPr>
        <dsp:cNvPr id="0" name=""/>
        <dsp:cNvSpPr/>
      </dsp:nvSpPr>
      <dsp:spPr>
        <a:xfrm>
          <a:off x="3457" y="1117606"/>
          <a:ext cx="3371135" cy="348889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354" tIns="165354" rIns="220472" bIns="248031" numCol="1" spcCol="1270" anchor="t" anchorCtr="0">
          <a:noAutofit/>
        </a:bodyPr>
        <a:lstStyle/>
        <a:p>
          <a:pPr marL="285750" lvl="1" indent="-285750" algn="l" defTabSz="1377950">
            <a:lnSpc>
              <a:spcPct val="90000"/>
            </a:lnSpc>
            <a:spcBef>
              <a:spcPct val="0"/>
            </a:spcBef>
            <a:spcAft>
              <a:spcPct val="15000"/>
            </a:spcAft>
            <a:buChar char="•"/>
          </a:pPr>
          <a:r>
            <a:rPr lang="en-GB" sz="3100" kern="1200" dirty="0"/>
            <a:t>Use secure cloud back for important document</a:t>
          </a:r>
        </a:p>
        <a:p>
          <a:pPr marL="285750" lvl="1" indent="-285750" algn="l" defTabSz="1377950">
            <a:lnSpc>
              <a:spcPct val="90000"/>
            </a:lnSpc>
            <a:spcBef>
              <a:spcPct val="0"/>
            </a:spcBef>
            <a:spcAft>
              <a:spcPct val="15000"/>
            </a:spcAft>
            <a:buChar char="•"/>
          </a:pPr>
          <a:r>
            <a:rPr lang="en-GB" sz="3100" kern="1200" dirty="0"/>
            <a:t>Consider personal cloud backup</a:t>
          </a:r>
        </a:p>
      </dsp:txBody>
      <dsp:txXfrm>
        <a:off x="3457" y="1117606"/>
        <a:ext cx="3371135" cy="3488895"/>
      </dsp:txXfrm>
    </dsp:sp>
    <dsp:sp modelId="{08C50B2F-270D-472C-A018-D1488665711E}">
      <dsp:nvSpPr>
        <dsp:cNvPr id="0" name=""/>
        <dsp:cNvSpPr/>
      </dsp:nvSpPr>
      <dsp:spPr>
        <a:xfrm>
          <a:off x="3846552" y="11218"/>
          <a:ext cx="3371135" cy="110638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125984" rIns="220472" bIns="125984" numCol="1" spcCol="1270" anchor="ctr" anchorCtr="0">
          <a:noAutofit/>
        </a:bodyPr>
        <a:lstStyle/>
        <a:p>
          <a:pPr marL="0" lvl="0" indent="0" algn="ctr" defTabSz="1377950">
            <a:lnSpc>
              <a:spcPct val="90000"/>
            </a:lnSpc>
            <a:spcBef>
              <a:spcPct val="0"/>
            </a:spcBef>
            <a:spcAft>
              <a:spcPct val="35000"/>
            </a:spcAft>
            <a:buNone/>
          </a:pPr>
          <a:r>
            <a:rPr lang="en-US" sz="3100" kern="1200"/>
            <a:t>Files to backup</a:t>
          </a:r>
        </a:p>
      </dsp:txBody>
      <dsp:txXfrm>
        <a:off x="3846552" y="11218"/>
        <a:ext cx="3371135" cy="1106387"/>
      </dsp:txXfrm>
    </dsp:sp>
    <dsp:sp modelId="{95294EAD-F0B4-4F5C-A527-60FE0510C5A5}">
      <dsp:nvSpPr>
        <dsp:cNvPr id="0" name=""/>
        <dsp:cNvSpPr/>
      </dsp:nvSpPr>
      <dsp:spPr>
        <a:xfrm>
          <a:off x="3846552" y="1117606"/>
          <a:ext cx="3371135" cy="348889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354" tIns="165354" rIns="220472" bIns="248031" numCol="1" spcCol="1270" anchor="t" anchorCtr="0">
          <a:noAutofit/>
        </a:bodyPr>
        <a:lstStyle/>
        <a:p>
          <a:pPr marL="285750" lvl="1" indent="-285750" algn="l" defTabSz="1377950">
            <a:lnSpc>
              <a:spcPct val="90000"/>
            </a:lnSpc>
            <a:spcBef>
              <a:spcPct val="0"/>
            </a:spcBef>
            <a:spcAft>
              <a:spcPct val="15000"/>
            </a:spcAft>
            <a:buChar char="•"/>
          </a:pPr>
          <a:r>
            <a:rPr lang="en-US" sz="3100" kern="1200"/>
            <a:t>Data files</a:t>
          </a:r>
        </a:p>
        <a:p>
          <a:pPr marL="285750" lvl="1" indent="-285750" algn="l" defTabSz="1377950">
            <a:lnSpc>
              <a:spcPct val="90000"/>
            </a:lnSpc>
            <a:spcBef>
              <a:spcPct val="0"/>
            </a:spcBef>
            <a:spcAft>
              <a:spcPct val="15000"/>
            </a:spcAft>
            <a:buChar char="•"/>
          </a:pPr>
          <a:r>
            <a:rPr lang="en-US" sz="3100" kern="1200"/>
            <a:t>Program files</a:t>
          </a:r>
        </a:p>
      </dsp:txBody>
      <dsp:txXfrm>
        <a:off x="3846552" y="1117606"/>
        <a:ext cx="3371135" cy="3488895"/>
      </dsp:txXfrm>
    </dsp:sp>
    <dsp:sp modelId="{116466C7-973A-4CC8-8654-08EA1EE1B057}">
      <dsp:nvSpPr>
        <dsp:cNvPr id="0" name=""/>
        <dsp:cNvSpPr/>
      </dsp:nvSpPr>
      <dsp:spPr>
        <a:xfrm>
          <a:off x="7689646" y="11218"/>
          <a:ext cx="3371135" cy="110638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125984" rIns="220472" bIns="125984" numCol="1" spcCol="1270" anchor="ctr" anchorCtr="0">
          <a:noAutofit/>
        </a:bodyPr>
        <a:lstStyle/>
        <a:p>
          <a:pPr marL="0" lvl="0" indent="0" algn="ctr" defTabSz="1377950">
            <a:lnSpc>
              <a:spcPct val="90000"/>
            </a:lnSpc>
            <a:spcBef>
              <a:spcPct val="0"/>
            </a:spcBef>
            <a:spcAft>
              <a:spcPct val="35000"/>
            </a:spcAft>
            <a:buNone/>
          </a:pPr>
          <a:r>
            <a:rPr lang="en-US" sz="3100" kern="1200"/>
            <a:t>Types of backups</a:t>
          </a:r>
        </a:p>
      </dsp:txBody>
      <dsp:txXfrm>
        <a:off x="7689646" y="11218"/>
        <a:ext cx="3371135" cy="1106387"/>
      </dsp:txXfrm>
    </dsp:sp>
    <dsp:sp modelId="{A3065E0D-674C-49A7-9D52-D9AE52C87FD5}">
      <dsp:nvSpPr>
        <dsp:cNvPr id="0" name=""/>
        <dsp:cNvSpPr/>
      </dsp:nvSpPr>
      <dsp:spPr>
        <a:xfrm>
          <a:off x="7689646" y="1117606"/>
          <a:ext cx="3371135" cy="348889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5354" tIns="165354" rIns="220472" bIns="248031" numCol="1" spcCol="1270" anchor="t" anchorCtr="0">
          <a:noAutofit/>
        </a:bodyPr>
        <a:lstStyle/>
        <a:p>
          <a:pPr marL="285750" lvl="1" indent="-285750" algn="l" defTabSz="1377950">
            <a:lnSpc>
              <a:spcPct val="90000"/>
            </a:lnSpc>
            <a:spcBef>
              <a:spcPct val="0"/>
            </a:spcBef>
            <a:spcAft>
              <a:spcPct val="15000"/>
            </a:spcAft>
            <a:buChar char="•"/>
          </a:pPr>
          <a:r>
            <a:rPr lang="en-US" sz="3100" kern="1200"/>
            <a:t>Full</a:t>
          </a:r>
        </a:p>
        <a:p>
          <a:pPr marL="285750" lvl="1" indent="-285750" algn="l" defTabSz="1377950">
            <a:lnSpc>
              <a:spcPct val="90000"/>
            </a:lnSpc>
            <a:spcBef>
              <a:spcPct val="0"/>
            </a:spcBef>
            <a:spcAft>
              <a:spcPct val="15000"/>
            </a:spcAft>
            <a:buChar char="•"/>
          </a:pPr>
          <a:r>
            <a:rPr lang="en-US" sz="3100" kern="1200"/>
            <a:t>Incremental</a:t>
          </a:r>
        </a:p>
        <a:p>
          <a:pPr marL="285750" lvl="1" indent="-285750" algn="l" defTabSz="1377950">
            <a:lnSpc>
              <a:spcPct val="90000"/>
            </a:lnSpc>
            <a:spcBef>
              <a:spcPct val="0"/>
            </a:spcBef>
            <a:spcAft>
              <a:spcPct val="15000"/>
            </a:spcAft>
            <a:buChar char="•"/>
          </a:pPr>
          <a:r>
            <a:rPr lang="en-US" sz="3100" kern="1200"/>
            <a:t>Image</a:t>
          </a:r>
        </a:p>
      </dsp:txBody>
      <dsp:txXfrm>
        <a:off x="7689646" y="1117606"/>
        <a:ext cx="3371135" cy="34888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83DA8D-FD7D-42A1-AC4F-C13F346C75C8}">
      <dsp:nvSpPr>
        <dsp:cNvPr id="0" name=""/>
        <dsp:cNvSpPr/>
      </dsp:nvSpPr>
      <dsp:spPr>
        <a:xfrm>
          <a:off x="0" y="0"/>
          <a:ext cx="7239000" cy="906317"/>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Power surges</a:t>
          </a:r>
          <a:endParaRPr lang="en-GB" sz="2800" kern="1200" dirty="0"/>
        </a:p>
      </dsp:txBody>
      <dsp:txXfrm>
        <a:off x="44243" y="44243"/>
        <a:ext cx="7150514" cy="817831"/>
      </dsp:txXfrm>
    </dsp:sp>
    <dsp:sp modelId="{D8F5E5B4-49DF-4718-BCA0-F43B42C6579A}">
      <dsp:nvSpPr>
        <dsp:cNvPr id="0" name=""/>
        <dsp:cNvSpPr/>
      </dsp:nvSpPr>
      <dsp:spPr>
        <a:xfrm>
          <a:off x="0" y="1054050"/>
          <a:ext cx="7239000" cy="1622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9838" tIns="35560" rIns="199136" bIns="35560" numCol="1" spcCol="1270" anchor="t" anchorCtr="0">
          <a:noAutofit/>
        </a:bodyPr>
        <a:lstStyle/>
        <a:p>
          <a:pPr marL="228600" lvl="1" indent="-228600" algn="l" defTabSz="977900">
            <a:lnSpc>
              <a:spcPct val="100000"/>
            </a:lnSpc>
            <a:spcBef>
              <a:spcPct val="0"/>
            </a:spcBef>
            <a:spcAft>
              <a:spcPct val="20000"/>
            </a:spcAft>
            <a:buChar char="•"/>
          </a:pPr>
          <a:r>
            <a:rPr lang="en-US" sz="2200" kern="1200"/>
            <a:t>Old or faulty wiring</a:t>
          </a:r>
          <a:endParaRPr lang="en-US" sz="2200" kern="1200" dirty="0"/>
        </a:p>
        <a:p>
          <a:pPr marL="228600" lvl="1" indent="-228600" algn="l" defTabSz="977900">
            <a:lnSpc>
              <a:spcPct val="100000"/>
            </a:lnSpc>
            <a:spcBef>
              <a:spcPct val="0"/>
            </a:spcBef>
            <a:spcAft>
              <a:spcPct val="20000"/>
            </a:spcAft>
            <a:buChar char="•"/>
          </a:pPr>
          <a:r>
            <a:rPr lang="en-US" sz="2200" kern="1200"/>
            <a:t>Downed power lines</a:t>
          </a:r>
          <a:endParaRPr lang="en-US" sz="2200" kern="1200" dirty="0"/>
        </a:p>
        <a:p>
          <a:pPr marL="228600" lvl="1" indent="-228600" algn="l" defTabSz="977900">
            <a:lnSpc>
              <a:spcPct val="100000"/>
            </a:lnSpc>
            <a:spcBef>
              <a:spcPct val="0"/>
            </a:spcBef>
            <a:spcAft>
              <a:spcPct val="20000"/>
            </a:spcAft>
            <a:buChar char="•"/>
          </a:pPr>
          <a:r>
            <a:rPr lang="en-US" sz="2200" kern="1200"/>
            <a:t>Lightning strikes</a:t>
          </a:r>
          <a:endParaRPr lang="en-US" sz="2200" kern="1200" dirty="0"/>
        </a:p>
        <a:p>
          <a:pPr marL="228600" lvl="1" indent="-228600" algn="l" defTabSz="977900">
            <a:lnSpc>
              <a:spcPct val="100000"/>
            </a:lnSpc>
            <a:spcBef>
              <a:spcPct val="0"/>
            </a:spcBef>
            <a:spcAft>
              <a:spcPct val="20000"/>
            </a:spcAft>
            <a:buChar char="•"/>
          </a:pPr>
          <a:r>
            <a:rPr lang="en-US" sz="2200" kern="1200"/>
            <a:t>Malfunctions at electric company substations</a:t>
          </a:r>
          <a:endParaRPr lang="en-US" sz="2200" kern="1200" dirty="0"/>
        </a:p>
      </dsp:txBody>
      <dsp:txXfrm>
        <a:off x="0" y="1054050"/>
        <a:ext cx="7239000" cy="1622880"/>
      </dsp:txXfrm>
    </dsp:sp>
    <dsp:sp modelId="{485FB00D-DC2A-4813-92C6-3297C453A271}">
      <dsp:nvSpPr>
        <dsp:cNvPr id="0" name=""/>
        <dsp:cNvSpPr/>
      </dsp:nvSpPr>
      <dsp:spPr>
        <a:xfrm>
          <a:off x="0" y="2676930"/>
          <a:ext cx="7239000" cy="1091317"/>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Surge protector / Whole-house surge protector</a:t>
          </a:r>
          <a:endParaRPr lang="en-US" sz="2800" kern="1200" dirty="0"/>
        </a:p>
      </dsp:txBody>
      <dsp:txXfrm>
        <a:off x="53274" y="2730204"/>
        <a:ext cx="7132452" cy="984769"/>
      </dsp:txXfrm>
    </dsp:sp>
    <dsp:sp modelId="{82763C46-D2F3-443A-A176-37FE242D1431}">
      <dsp:nvSpPr>
        <dsp:cNvPr id="0" name=""/>
        <dsp:cNvSpPr/>
      </dsp:nvSpPr>
      <dsp:spPr>
        <a:xfrm>
          <a:off x="0" y="3768248"/>
          <a:ext cx="7239000" cy="811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9838" tIns="35560" rIns="199136" bIns="35560" numCol="1" spcCol="1270" anchor="t" anchorCtr="0">
          <a:noAutofit/>
        </a:bodyPr>
        <a:lstStyle/>
        <a:p>
          <a:pPr marL="228600" lvl="1" indent="-228600" algn="l" defTabSz="977900">
            <a:lnSpc>
              <a:spcPct val="100000"/>
            </a:lnSpc>
            <a:spcBef>
              <a:spcPct val="0"/>
            </a:spcBef>
            <a:spcAft>
              <a:spcPct val="20000"/>
            </a:spcAft>
            <a:buChar char="•"/>
          </a:pPr>
          <a:r>
            <a:rPr lang="en-US" sz="2200" kern="1200"/>
            <a:t>Replace every 2–3 years</a:t>
          </a:r>
          <a:endParaRPr lang="en-US" sz="2200" kern="1200" dirty="0"/>
        </a:p>
        <a:p>
          <a:pPr marL="228600" lvl="1" indent="-228600" algn="l" defTabSz="977900">
            <a:lnSpc>
              <a:spcPct val="100000"/>
            </a:lnSpc>
            <a:spcBef>
              <a:spcPct val="0"/>
            </a:spcBef>
            <a:spcAft>
              <a:spcPct val="20000"/>
            </a:spcAft>
            <a:buChar char="•"/>
          </a:pPr>
          <a:r>
            <a:rPr lang="en-US" sz="2200" kern="1200"/>
            <a:t>Use with all devices that have solid-state components</a:t>
          </a:r>
          <a:endParaRPr lang="en-US" sz="2200" kern="1200" dirty="0"/>
        </a:p>
      </dsp:txBody>
      <dsp:txXfrm>
        <a:off x="0" y="3768248"/>
        <a:ext cx="7239000" cy="81144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svg>
</file>

<file path=ppt/media/image23.png>
</file>

<file path=ppt/media/image24.svg>
</file>

<file path=ppt/media/image25.png>
</file>

<file path=ppt/media/image26.svg>
</file>

<file path=ppt/media/image27.jpeg>
</file>

<file path=ppt/media/image28.jpeg>
</file>

<file path=ppt/media/image29.jpeg>
</file>

<file path=ppt/media/image3.jpeg>
</file>

<file path=ppt/media/image30.jpeg>
</file>

<file path=ppt/media/image31.jpg>
</file>

<file path=ppt/media/image32.jpeg>
</file>

<file path=ppt/media/image33.jpeg>
</file>

<file path=ppt/media/image4.jp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9BCED7-CC45-44E5-87D2-760E584CF35E}" type="datetimeFigureOut">
              <a:rPr lang="en-GB" smtClean="0"/>
              <a:t>11/01/2022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EB9BA1-2BE7-4023-A80E-80AEDA7928C3}" type="slidenum">
              <a:rPr lang="en-GB" smtClean="0"/>
              <a:t>‹#›</a:t>
            </a:fld>
            <a:endParaRPr lang="en-GB"/>
          </a:p>
        </p:txBody>
      </p:sp>
    </p:spTree>
    <p:extLst>
      <p:ext uri="{BB962C8B-B14F-4D97-AF65-F5344CB8AC3E}">
        <p14:creationId xmlns:p14="http://schemas.microsoft.com/office/powerpoint/2010/main" val="1802733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Trojan horse is a program that appears to be something useful or desirable, but does something malicious in the background without your knowledge.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Backdoor programs and rootkits are programs that allow hackers to gain access to your computer and take almost complete control of it without your knowledge.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computer that a hacker controls is referred to as a zombie. Zombies are often used to launch denial-of-service attacks on other computers.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5</a:t>
            </a:fld>
            <a:endParaRPr lang="en-US" dirty="0"/>
          </a:p>
        </p:txBody>
      </p:sp>
    </p:spTree>
    <p:extLst>
      <p:ext uri="{BB962C8B-B14F-4D97-AF65-F5344CB8AC3E}">
        <p14:creationId xmlns:p14="http://schemas.microsoft.com/office/powerpoint/2010/main" val="2227802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Cookies are small text files that some websites automatically store on your hard drive when you visit them.</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Companies use this information to determine the traffic flowing through their website and the effectiveness of their marketing strategy.</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Cookies do not go through your hard drive in search of personal information.</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The main concern is that advertisers will use this information indiscriminately, thus invading your privacy.</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Cookies pose no security threat because it is virtually impossible to hide a virus or malicious software program in a cookie.</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14</a:t>
            </a:fld>
            <a:endParaRPr lang="en-US" dirty="0"/>
          </a:p>
        </p:txBody>
      </p:sp>
    </p:spTree>
    <p:extLst>
      <p:ext uri="{BB962C8B-B14F-4D97-AF65-F5344CB8AC3E}">
        <p14:creationId xmlns:p14="http://schemas.microsoft.com/office/powerpoint/2010/main" val="3047815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buFont typeface="Arial" panose="020B0604020202020204" pitchFamily="34" charset="0"/>
              <a:buChar char="•"/>
            </a:pPr>
            <a:r>
              <a:rPr lang="en-US" dirty="0"/>
              <a:t>Social engineering is any technique using social skills to generate human interaction</a:t>
            </a:r>
            <a:r>
              <a:rPr lang="en-US" baseline="0" dirty="0"/>
              <a:t> with the purpose of e</a:t>
            </a:r>
            <a:r>
              <a:rPr lang="en-US" dirty="0"/>
              <a:t>nticing individuals to reveal sensitive information.</a:t>
            </a:r>
          </a:p>
          <a:p>
            <a:pPr marL="171450" indent="-171450">
              <a:spcBef>
                <a:spcPts val="0"/>
              </a:spcBef>
              <a:buFont typeface="Arial" panose="020B0604020202020204" pitchFamily="34" charset="0"/>
              <a:buChar char="•"/>
            </a:pPr>
            <a:r>
              <a:rPr lang="en-US" dirty="0"/>
              <a:t>Pretexting involves creating a scenario that sounds legitimate.</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15</a:t>
            </a:fld>
            <a:endParaRPr lang="en-US" dirty="0"/>
          </a:p>
        </p:txBody>
      </p:sp>
    </p:spTree>
    <p:extLst>
      <p:ext uri="{BB962C8B-B14F-4D97-AF65-F5344CB8AC3E}">
        <p14:creationId xmlns:p14="http://schemas.microsoft.com/office/powerpoint/2010/main" val="2355297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Phishing lures Internet users to reveal personal information.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Pharming occurs when malicious code is planted on your computer.</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These guidelines help to avoid such schemes: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Never reply directly to any e-mail asking for personal information.</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Don’t click on a link in an e-mail.</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Check with the company asking for information.</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Never give personal information over the Internet unless you know the site is secure.</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Use phishing filters.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Use Internet security software that’s constantly being updated.</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16</a:t>
            </a:fld>
            <a:endParaRPr lang="en-US" dirty="0"/>
          </a:p>
        </p:txBody>
      </p:sp>
    </p:spTree>
    <p:extLst>
      <p:ext uri="{BB962C8B-B14F-4D97-AF65-F5344CB8AC3E}">
        <p14:creationId xmlns:p14="http://schemas.microsoft.com/office/powerpoint/2010/main" val="2862657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Phishing lures Internet users to reveal personal information.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Pharming occurs when malicious code is planted on your computer.</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These guidelines help to avoid such schemes: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Never reply directly to any e-mail asking for personal information.</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Don’t click on a link in an e-mail.</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Check with the company asking for information.</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Never give personal information over the Internet unless you know the site is secure.</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Use phishing filters.</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Use Internet security software that’s constantly being updated.</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17</a:t>
            </a:fld>
            <a:endParaRPr lang="en-US" dirty="0"/>
          </a:p>
        </p:txBody>
      </p:sp>
    </p:spTree>
    <p:extLst>
      <p:ext uri="{BB962C8B-B14F-4D97-AF65-F5344CB8AC3E}">
        <p14:creationId xmlns:p14="http://schemas.microsoft.com/office/powerpoint/2010/main" val="317140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p:spPr>
        <p:txBody>
          <a:bodyPr/>
          <a:lstStyle/>
          <a:p>
            <a:fld id="{755AE6AE-2DF6-4D79-A00E-636CDD03D2E8}" type="slidenum">
              <a:rPr lang="en-US" smtClean="0"/>
              <a:pPr/>
              <a:t>18</a:t>
            </a:fld>
            <a:endParaRPr 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firewall is a software program or hardware device designed to protect computers from hackers.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Both Windows and </a:t>
            </a:r>
            <a:r>
              <a:rPr lang="en-US" sz="1200" kern="1200" dirty="0" err="1">
                <a:solidFill>
                  <a:schemeClr val="tx1"/>
                </a:solidFill>
                <a:effectLst/>
                <a:latin typeface="+mn-lt"/>
                <a:ea typeface="+mn-ea"/>
                <a:cs typeface="+mn-cs"/>
              </a:rPr>
              <a:t>macOS</a:t>
            </a:r>
            <a:r>
              <a:rPr lang="en-US" sz="1200" kern="1200" dirty="0">
                <a:solidFill>
                  <a:schemeClr val="tx1"/>
                </a:solidFill>
                <a:effectLst/>
                <a:latin typeface="+mn-lt"/>
                <a:ea typeface="+mn-ea"/>
                <a:cs typeface="+mn-cs"/>
              </a:rPr>
              <a:t> include reliable firewalls. The Windows Action Center is a good source of information about the security settings on your computer, including the status of your firewall.</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Security suites such as Norton Internet Security, McAfee Internet Security, and ZoneAlarm Internet Security Suite also include firewall software. </a:t>
            </a:r>
          </a:p>
        </p:txBody>
      </p:sp>
    </p:spTree>
    <p:extLst>
      <p:ext uri="{BB962C8B-B14F-4D97-AF65-F5344CB8AC3E}">
        <p14:creationId xmlns:p14="http://schemas.microsoft.com/office/powerpoint/2010/main" val="30109882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u="none" strike="noStrike" kern="1200" baseline="0" dirty="0">
                <a:solidFill>
                  <a:schemeClr val="tx1"/>
                </a:solidFill>
                <a:latin typeface="+mn-lt"/>
                <a:ea typeface="+mn-ea"/>
                <a:cs typeface="+mn-cs"/>
              </a:rPr>
              <a:t>Firewalls can be configured so that they filter out packets sent to specific logical ports in a process known as packet filtering.</a:t>
            </a:r>
          </a:p>
          <a:p>
            <a:pPr marL="171450" indent="-171450">
              <a:buFont typeface="Arial" pitchFamily="34" charset="0"/>
              <a:buChar char="•"/>
            </a:pPr>
            <a:r>
              <a:rPr lang="en-US" sz="1200" b="0" i="0" u="none" strike="noStrike" kern="1200" baseline="0" dirty="0">
                <a:solidFill>
                  <a:schemeClr val="tx1"/>
                </a:solidFill>
                <a:latin typeface="+mn-lt"/>
                <a:ea typeface="+mn-ea"/>
                <a:cs typeface="+mn-cs"/>
              </a:rPr>
              <a:t>Firewalls can also be configured to completely refuse requests from the Internet asking for access to specific ports in a process known as logical port blocking.</a:t>
            </a:r>
          </a:p>
          <a:p>
            <a:pPr marL="171450" indent="-171450">
              <a:buFont typeface="Arial" pitchFamily="34" charset="0"/>
              <a:buChar char="•"/>
            </a:pPr>
            <a:r>
              <a:rPr lang="en-US" sz="1200" b="0" i="0" u="none" strike="noStrike" kern="1200" baseline="0" dirty="0">
                <a:solidFill>
                  <a:schemeClr val="tx1"/>
                </a:solidFill>
                <a:latin typeface="+mn-lt"/>
                <a:ea typeface="+mn-ea"/>
                <a:cs typeface="+mn-cs"/>
              </a:rPr>
              <a:t>Firewalls use a process called network address translation (NAT) to assign internal IP addresses on a network.</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19</a:t>
            </a:fld>
            <a:endParaRPr lang="en-US" dirty="0"/>
          </a:p>
        </p:txBody>
      </p:sp>
    </p:spTree>
    <p:extLst>
      <p:ext uri="{BB962C8B-B14F-4D97-AF65-F5344CB8AC3E}">
        <p14:creationId xmlns:p14="http://schemas.microsoft.com/office/powerpoint/2010/main" val="2261678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Antivirus</a:t>
            </a:r>
            <a:r>
              <a:rPr lang="en-US" sz="1200" kern="1200" baseline="0" dirty="0">
                <a:solidFill>
                  <a:schemeClr val="tx1"/>
                </a:solidFill>
                <a:effectLst/>
                <a:latin typeface="+mn-lt"/>
                <a:ea typeface="+mn-ea"/>
                <a:cs typeface="+mn-cs"/>
              </a:rPr>
              <a:t> software is specifically designed to detect viruses and protect your computer and files from harm</a:t>
            </a:r>
            <a:r>
              <a:rPr lang="en-US" sz="1200" kern="1200" dirty="0">
                <a:solidFill>
                  <a:schemeClr val="tx1"/>
                </a:solidFill>
                <a:effectLst/>
                <a:latin typeface="+mn-lt"/>
                <a:ea typeface="+mn-ea"/>
                <a:cs typeface="+mn-cs"/>
              </a:rPr>
              <a:t>. </a:t>
            </a:r>
            <a:r>
              <a:rPr lang="en-US" sz="1200" b="0" i="0" u="none" strike="noStrike" kern="1200" baseline="0" dirty="0">
                <a:solidFill>
                  <a:schemeClr val="tx1"/>
                </a:solidFill>
                <a:latin typeface="+mn-lt"/>
                <a:ea typeface="+mn-ea"/>
                <a:cs typeface="+mn-cs"/>
              </a:rPr>
              <a:t>Symantec, Kaspersky, Trend Micro, and Avast are among the companies that offer highly rated antivirus software packages.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20</a:t>
            </a:fld>
            <a:endParaRPr lang="en-US" dirty="0"/>
          </a:p>
        </p:txBody>
      </p:sp>
    </p:spTree>
    <p:extLst>
      <p:ext uri="{BB962C8B-B14F-4D97-AF65-F5344CB8AC3E}">
        <p14:creationId xmlns:p14="http://schemas.microsoft.com/office/powerpoint/2010/main" val="15121900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 virus signature is a portion of the virus code that’s unique to a particular computer virus.</a:t>
            </a:r>
          </a:p>
          <a:p>
            <a:pPr marL="171450" indent="-171450">
              <a:buFont typeface="Arial" panose="020B0604020202020204" pitchFamily="34" charset="0"/>
              <a:buChar char="•"/>
            </a:pPr>
            <a:r>
              <a:rPr lang="en-US" dirty="0"/>
              <a:t>Quarantining involves placing virus in a secure area so it won’t spread to other files.</a:t>
            </a:r>
          </a:p>
          <a:p>
            <a:pPr marL="171450" indent="-171450">
              <a:buFont typeface="Arial" panose="020B0604020202020204" pitchFamily="34" charset="0"/>
              <a:buChar char="•"/>
            </a:pPr>
            <a:r>
              <a:rPr lang="en-US" dirty="0"/>
              <a:t>During inoculation, key attributes about your computer files are recorded</a:t>
            </a:r>
            <a:r>
              <a:rPr lang="en-US" baseline="0" dirty="0"/>
              <a:t> </a:t>
            </a:r>
            <a:r>
              <a:rPr lang="en-US" dirty="0"/>
              <a:t>and keep stats in secure place.</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21</a:t>
            </a:fld>
            <a:endParaRPr lang="en-US" dirty="0"/>
          </a:p>
        </p:txBody>
      </p:sp>
    </p:spTree>
    <p:extLst>
      <p:ext uri="{BB962C8B-B14F-4D97-AF65-F5344CB8AC3E}">
        <p14:creationId xmlns:p14="http://schemas.microsoft.com/office/powerpoint/2010/main" val="1852615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Aft>
                <a:spcPts val="450"/>
              </a:spcAft>
              <a:buFont typeface="Arial" panose="020B0604020202020204" pitchFamily="34" charset="0"/>
              <a:buChar char="•"/>
            </a:pPr>
            <a:r>
              <a:rPr lang="en-US" sz="1200" b="0" i="0" u="none" strike="noStrike" kern="1200" baseline="0" dirty="0">
                <a:solidFill>
                  <a:schemeClr val="tx1"/>
                </a:solidFill>
                <a:latin typeface="+mn-lt"/>
                <a:ea typeface="+mn-ea"/>
                <a:cs typeface="+mn-cs"/>
              </a:rPr>
              <a:t>Many viruses exploit weaknesses in operating systems. This type of attack, known as a drive-by download, affects almost 1 in 1,000 web pages.</a:t>
            </a:r>
            <a:endParaRPr lang="en-US" dirty="0"/>
          </a:p>
        </p:txBody>
      </p:sp>
      <p:sp>
        <p:nvSpPr>
          <p:cNvPr id="4" name="Slide Number Placeholder 3"/>
          <p:cNvSpPr>
            <a:spLocks noGrp="1"/>
          </p:cNvSpPr>
          <p:nvPr>
            <p:ph type="sldNum" sz="quarter" idx="10"/>
          </p:nvPr>
        </p:nvSpPr>
        <p:spPr/>
        <p:txBody>
          <a:bodyPr/>
          <a:lstStyle/>
          <a:p>
            <a:fld id="{277E2621-405C-4F83-9120-2E9601611C17}" type="slidenum">
              <a:rPr lang="en-US" smtClean="0"/>
              <a:pPr/>
              <a:t>22</a:t>
            </a:fld>
            <a:endParaRPr lang="en-US" dirty="0"/>
          </a:p>
        </p:txBody>
      </p:sp>
    </p:spTree>
    <p:extLst>
      <p:ext uri="{BB962C8B-B14F-4D97-AF65-F5344CB8AC3E}">
        <p14:creationId xmlns:p14="http://schemas.microsoft.com/office/powerpoint/2010/main" val="17588946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biometric authentication device is a device that reads a unique personal characteristic such as a fingerprint or the iris pattern in your eye and converts it to a digital code.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Because no two people have the same biometric characteristics, these devices provide a high level of security.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Other biometric devices, including voice authentication and facial</a:t>
            </a:r>
            <a:r>
              <a:rPr lang="en-US" sz="1200" kern="1200" baseline="0" dirty="0">
                <a:solidFill>
                  <a:schemeClr val="tx1"/>
                </a:solidFill>
                <a:effectLst/>
                <a:latin typeface="+mn-lt"/>
                <a:ea typeface="+mn-ea"/>
                <a:cs typeface="+mn-cs"/>
              </a:rPr>
              <a:t> recognition</a:t>
            </a:r>
            <a:r>
              <a:rPr lang="en-US" sz="1200" kern="1200" dirty="0">
                <a:solidFill>
                  <a:schemeClr val="tx1"/>
                </a:solidFill>
                <a:effectLst/>
                <a:latin typeface="+mn-lt"/>
                <a:ea typeface="+mn-ea"/>
                <a:cs typeface="+mn-cs"/>
              </a:rPr>
              <a:t> systems, are now widely offered in notebook computers, tablets, and smartphones.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23</a:t>
            </a:fld>
            <a:endParaRPr lang="en-US" dirty="0"/>
          </a:p>
        </p:txBody>
      </p:sp>
    </p:spTree>
    <p:extLst>
      <p:ext uri="{BB962C8B-B14F-4D97-AF65-F5344CB8AC3E}">
        <p14:creationId xmlns:p14="http://schemas.microsoft.com/office/powerpoint/2010/main" val="2873124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effectLst/>
                <a:latin typeface="+mn-lt"/>
                <a:ea typeface="+mn-ea"/>
                <a:cs typeface="+mn-cs"/>
              </a:rPr>
              <a:t>In a denial-of-service attack, legitimate users are denied access to a system because a hacker is repeatedly making requests of that system through a computer the hacker</a:t>
            </a:r>
            <a:r>
              <a:rPr lang="en-US" sz="1200" kern="1200" baseline="0" dirty="0">
                <a:effectLst/>
                <a:latin typeface="+mn-lt"/>
                <a:ea typeface="+mn-ea"/>
                <a:cs typeface="+mn-cs"/>
              </a:rPr>
              <a:t> </a:t>
            </a:r>
            <a:r>
              <a:rPr lang="en-US" sz="1200" kern="1200" dirty="0">
                <a:effectLst/>
                <a:latin typeface="+mn-lt"/>
                <a:ea typeface="+mn-ea"/>
                <a:cs typeface="+mn-cs"/>
              </a:rPr>
              <a:t>has taken over as a zombie. A computer can handle only a certain number of requests for information at one time. When it is flooded with requests, it shuts down and refuses to answer any requests for information, even if the requests are from a legitimate user.</a:t>
            </a:r>
          </a:p>
          <a:p>
            <a:pPr marL="171450" indent="-171450">
              <a:buFont typeface="Arial" panose="020B0604020202020204" pitchFamily="34" charset="0"/>
              <a:buChar char="•"/>
            </a:pPr>
            <a:r>
              <a:rPr lang="en-US" sz="1200" b="0" u="none" strike="noStrike" kern="1200" baseline="0" dirty="0">
                <a:latin typeface="+mn-lt"/>
                <a:ea typeface="+mn-ea"/>
                <a:cs typeface="+mn-cs"/>
              </a:rPr>
              <a:t>A distributed denial-of-service (DDoS) attack launches DoS attacks from more than one zombie at the same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botnet is a large group of software running on zombie computers.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6</a:t>
            </a:fld>
            <a:endParaRPr lang="en-US" dirty="0"/>
          </a:p>
        </p:txBody>
      </p:sp>
    </p:spTree>
    <p:extLst>
      <p:ext uri="{BB962C8B-B14F-4D97-AF65-F5344CB8AC3E}">
        <p14:creationId xmlns:p14="http://schemas.microsoft.com/office/powerpoint/2010/main" val="3063593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buFont typeface="Arial" panose="020B0604020202020204" pitchFamily="34" charset="0"/>
              <a:buChar char="•"/>
            </a:pPr>
            <a:r>
              <a:rPr lang="en-US" dirty="0"/>
              <a:t>Privacy tools connected with web</a:t>
            </a:r>
            <a:r>
              <a:rPr lang="en-US" baseline="0" dirty="0"/>
              <a:t> browsers </a:t>
            </a:r>
            <a:r>
              <a:rPr lang="en-US" dirty="0"/>
              <a:t>include:</a:t>
            </a:r>
          </a:p>
          <a:p>
            <a:pPr marL="285750" lvl="1" indent="-171450">
              <a:spcBef>
                <a:spcPts val="0"/>
              </a:spcBef>
              <a:buFont typeface="Arial" panose="020B0604020202020204" pitchFamily="34" charset="0"/>
              <a:buChar char="•"/>
            </a:pPr>
            <a:r>
              <a:rPr lang="en-US" dirty="0"/>
              <a:t>Private Browsing.</a:t>
            </a:r>
          </a:p>
          <a:p>
            <a:pPr marL="285750" lvl="1" indent="-171450">
              <a:spcBef>
                <a:spcPts val="0"/>
              </a:spcBef>
              <a:buFont typeface="Arial" panose="020B0604020202020204" pitchFamily="34" charset="0"/>
              <a:buChar char="•"/>
            </a:pPr>
            <a:r>
              <a:rPr lang="en-US" dirty="0"/>
              <a:t>InPrivate.</a:t>
            </a:r>
          </a:p>
          <a:p>
            <a:pPr marL="285750" lvl="1" indent="-171450">
              <a:spcBef>
                <a:spcPts val="0"/>
              </a:spcBef>
              <a:buFont typeface="Arial" panose="020B0604020202020204" pitchFamily="34" charset="0"/>
              <a:buChar char="•"/>
            </a:pPr>
            <a:r>
              <a:rPr lang="en-US" dirty="0"/>
              <a:t>Incognito.</a:t>
            </a:r>
          </a:p>
          <a:p>
            <a:pPr marL="171450" indent="-171450">
              <a:spcBef>
                <a:spcPts val="0"/>
              </a:spcBef>
              <a:buFont typeface="Arial" panose="020B0604020202020204" pitchFamily="34" charset="0"/>
              <a:buChar char="•"/>
            </a:pPr>
            <a:r>
              <a:rPr lang="en-US" dirty="0"/>
              <a:t>Portable privacy devices are available,</a:t>
            </a:r>
            <a:r>
              <a:rPr lang="en-US" baseline="0" dirty="0"/>
              <a:t> for example:</a:t>
            </a:r>
            <a:endParaRPr lang="en-US" dirty="0"/>
          </a:p>
          <a:p>
            <a:pPr marL="285750" lvl="1" indent="-171450">
              <a:spcBef>
                <a:spcPts val="0"/>
              </a:spcBef>
              <a:buFont typeface="Arial" panose="020B0604020202020204" pitchFamily="34" charset="0"/>
              <a:buChar char="•"/>
            </a:pPr>
            <a:r>
              <a:rPr lang="en-US" dirty="0"/>
              <a:t>Kingston Personal Flash Drives.</a:t>
            </a:r>
          </a:p>
          <a:p>
            <a:pPr marL="171450" indent="-171450">
              <a:spcBef>
                <a:spcPts val="0"/>
              </a:spcBef>
              <a:buFont typeface="Arial" panose="020B0604020202020204" pitchFamily="34" charset="0"/>
              <a:buChar char="•"/>
            </a:pPr>
            <a:r>
              <a:rPr lang="en-US" dirty="0"/>
              <a:t>Virtual private networks (VPNs) are secure networks that are established using the public Internet infrastructure.</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24</a:t>
            </a:fld>
            <a:endParaRPr lang="en-US" dirty="0"/>
          </a:p>
        </p:txBody>
      </p:sp>
    </p:spTree>
    <p:extLst>
      <p:ext uri="{BB962C8B-B14F-4D97-AF65-F5344CB8AC3E}">
        <p14:creationId xmlns:p14="http://schemas.microsoft.com/office/powerpoint/2010/main" val="9821670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Reveal as little information as possible in social media.</a:t>
            </a:r>
          </a:p>
          <a:p>
            <a:pPr marL="171450" indent="-171450">
              <a:buFont typeface="Arial" panose="020B0604020202020204" pitchFamily="34" charset="0"/>
              <a:buChar char="•"/>
            </a:pPr>
            <a:r>
              <a:rPr lang="en-US" dirty="0"/>
              <a:t>In Facebook, change your privacy settings.</a:t>
            </a:r>
          </a:p>
          <a:p>
            <a:pPr marL="171450" indent="-171450">
              <a:buFont typeface="Arial" panose="020B0604020202020204" pitchFamily="34" charset="0"/>
              <a:buChar char="•"/>
            </a:pPr>
            <a:r>
              <a:rPr lang="en-US" dirty="0"/>
              <a:t>Figure 9.30 shows</a:t>
            </a:r>
            <a:r>
              <a:rPr lang="en-US" baseline="0" dirty="0"/>
              <a:t> Internet Information-Sharing precautions.</a:t>
            </a:r>
            <a:endParaRPr lang="en-US" dirty="0"/>
          </a:p>
        </p:txBody>
      </p:sp>
      <p:sp>
        <p:nvSpPr>
          <p:cNvPr id="4" name="Slide Number Placeholder 3"/>
          <p:cNvSpPr>
            <a:spLocks noGrp="1"/>
          </p:cNvSpPr>
          <p:nvPr>
            <p:ph type="sldNum" sz="quarter" idx="10"/>
          </p:nvPr>
        </p:nvSpPr>
        <p:spPr/>
        <p:txBody>
          <a:bodyPr/>
          <a:lstStyle/>
          <a:p>
            <a:fld id="{277E2621-405C-4F83-9120-2E9601611C17}" type="slidenum">
              <a:rPr lang="en-US" smtClean="0"/>
              <a:pPr/>
              <a:t>25</a:t>
            </a:fld>
            <a:endParaRPr lang="en-US" dirty="0"/>
          </a:p>
        </p:txBody>
      </p:sp>
    </p:spTree>
    <p:extLst>
      <p:ext uri="{BB962C8B-B14F-4D97-AF65-F5344CB8AC3E}">
        <p14:creationId xmlns:p14="http://schemas.microsoft.com/office/powerpoint/2010/main" val="17946616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6032" indent="-256032">
              <a:buClr>
                <a:schemeClr val="tx1"/>
              </a:buClr>
              <a:buSzPct val="100000"/>
              <a:buFont typeface="Arial" panose="020B0604020202020204" pitchFamily="34" charset="0"/>
              <a:buChar char="•"/>
            </a:pPr>
            <a:r>
              <a:rPr lang="en-US" dirty="0"/>
              <a:t>Backups are copies of files used to replace the originals if they’re lost or damaged.</a:t>
            </a:r>
          </a:p>
          <a:p>
            <a:pPr marL="256032" indent="-256032">
              <a:buClr>
                <a:schemeClr val="tx1"/>
              </a:buClr>
              <a:buSzPct val="100000"/>
              <a:buFont typeface="Arial" panose="020B0604020202020204" pitchFamily="34" charset="0"/>
              <a:buChar char="•"/>
            </a:pPr>
            <a:r>
              <a:rPr lang="en-US" dirty="0"/>
              <a:t>Files to backup include:</a:t>
            </a:r>
          </a:p>
          <a:p>
            <a:pPr marL="285750" lvl="1" indent="-114300">
              <a:buClr>
                <a:schemeClr val="tx1"/>
              </a:buClr>
              <a:buSzPct val="100000"/>
              <a:buFont typeface="Arial" panose="020B0604020202020204" pitchFamily="34" charset="0"/>
              <a:buChar char="•"/>
            </a:pPr>
            <a:r>
              <a:rPr lang="en-US" dirty="0"/>
              <a:t>Data files.</a:t>
            </a:r>
          </a:p>
          <a:p>
            <a:pPr marL="285750" lvl="1" indent="-114300">
              <a:buClr>
                <a:schemeClr val="tx1"/>
              </a:buClr>
              <a:buSzPct val="100000"/>
              <a:buFont typeface="Arial" panose="020B0604020202020204" pitchFamily="34" charset="0"/>
              <a:buChar char="•"/>
            </a:pPr>
            <a:r>
              <a:rPr lang="en-US" dirty="0"/>
              <a:t>Program files.</a:t>
            </a:r>
          </a:p>
          <a:p>
            <a:pPr marL="256032" indent="-256032">
              <a:buClr>
                <a:schemeClr val="tx1"/>
              </a:buClr>
              <a:buSzPct val="100000"/>
              <a:buFont typeface="Arial" panose="020B0604020202020204" pitchFamily="34" charset="0"/>
              <a:buChar char="•"/>
            </a:pPr>
            <a:r>
              <a:rPr lang="en-US" dirty="0"/>
              <a:t>Types of backups include:</a:t>
            </a:r>
          </a:p>
          <a:p>
            <a:pPr marL="285750" lvl="1" indent="-114300">
              <a:buClr>
                <a:schemeClr val="tx1"/>
              </a:buClr>
              <a:buSzPct val="100000"/>
              <a:buFont typeface="Arial" panose="020B0604020202020204" pitchFamily="34" charset="0"/>
              <a:buChar char="•"/>
            </a:pPr>
            <a:r>
              <a:rPr lang="en-US" dirty="0"/>
              <a:t>Full.</a:t>
            </a:r>
          </a:p>
          <a:p>
            <a:pPr marL="285750" lvl="1" indent="-114300">
              <a:buClr>
                <a:schemeClr val="tx1"/>
              </a:buClr>
              <a:buSzPct val="100000"/>
              <a:buFont typeface="Arial" panose="020B0604020202020204" pitchFamily="34" charset="0"/>
              <a:buChar char="•"/>
            </a:pPr>
            <a:r>
              <a:rPr lang="en-US" dirty="0"/>
              <a:t>Incremental.</a:t>
            </a:r>
          </a:p>
          <a:p>
            <a:pPr marL="285750" lvl="1" indent="-114300">
              <a:buClr>
                <a:schemeClr val="tx1"/>
              </a:buClr>
              <a:buSzPct val="100000"/>
              <a:buFont typeface="Arial" panose="020B0604020202020204" pitchFamily="34" charset="0"/>
              <a:buChar char="•"/>
            </a:pPr>
            <a:r>
              <a:rPr lang="en-US" dirty="0"/>
              <a:t>Image.</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26</a:t>
            </a:fld>
            <a:endParaRPr lang="en-US" dirty="0"/>
          </a:p>
        </p:txBody>
      </p:sp>
    </p:spTree>
    <p:extLst>
      <p:ext uri="{BB962C8B-B14F-4D97-AF65-F5344CB8AC3E}">
        <p14:creationId xmlns:p14="http://schemas.microsoft.com/office/powerpoint/2010/main" val="38592048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Power surges occur when an electrical current is supplied in excess of normal voltage. Old or faulty wiring, downed power lines, malfunctions at electric company substations, and lightning strikes can all cause power surges.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surge protector protects your computer.</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Replace surge protectors every 2–3 years or after a major surge.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All electronic devices that have solid-state components, such as TVs, stereos, printers, and cell phones should be connected to a surge protector.</a:t>
            </a:r>
          </a:p>
        </p:txBody>
      </p:sp>
      <p:sp>
        <p:nvSpPr>
          <p:cNvPr id="4" name="Slide Number Placeholder 3"/>
          <p:cNvSpPr>
            <a:spLocks noGrp="1"/>
          </p:cNvSpPr>
          <p:nvPr>
            <p:ph type="sldNum" sz="quarter" idx="10"/>
          </p:nvPr>
        </p:nvSpPr>
        <p:spPr/>
        <p:txBody>
          <a:bodyPr/>
          <a:lstStyle/>
          <a:p>
            <a:fld id="{277E2621-405C-4F83-9120-2E9601611C17}" type="slidenum">
              <a:rPr lang="en-US" smtClean="0"/>
              <a:pPr/>
              <a:t>27</a:t>
            </a:fld>
            <a:endParaRPr lang="en-US" dirty="0"/>
          </a:p>
        </p:txBody>
      </p:sp>
    </p:spTree>
    <p:extLst>
      <p:ext uri="{BB962C8B-B14F-4D97-AF65-F5344CB8AC3E}">
        <p14:creationId xmlns:p14="http://schemas.microsoft.com/office/powerpoint/2010/main" val="4164015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You have three main security concerns with mobile devices:</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Keeping them from being stolen.</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Keeping data secure in case they are stolen.</a:t>
            </a:r>
          </a:p>
          <a:p>
            <a:pPr marL="171450" indent="-171450">
              <a:buFont typeface="Arial" panose="020B0604020202020204" pitchFamily="34" charset="0"/>
              <a:buChar char="•"/>
            </a:pPr>
            <a:r>
              <a:rPr lang="en-US" sz="1200" b="0" i="0" u="none" strike="noStrike" kern="1200" baseline="0" dirty="0">
                <a:solidFill>
                  <a:schemeClr val="tx1"/>
                </a:solidFill>
                <a:latin typeface="+mn-lt"/>
                <a:ea typeface="+mn-ea"/>
                <a:cs typeface="+mn-cs"/>
              </a:rPr>
              <a:t>Finding a device if it is stolen.</a:t>
            </a:r>
          </a:p>
        </p:txBody>
      </p:sp>
      <p:sp>
        <p:nvSpPr>
          <p:cNvPr id="4" name="Slide Number Placeholder 3"/>
          <p:cNvSpPr>
            <a:spLocks noGrp="1"/>
          </p:cNvSpPr>
          <p:nvPr>
            <p:ph type="sldNum" sz="quarter" idx="10"/>
          </p:nvPr>
        </p:nvSpPr>
        <p:spPr/>
        <p:txBody>
          <a:bodyPr/>
          <a:lstStyle/>
          <a:p>
            <a:fld id="{15436EEF-3ACC-4468-87D3-BB2E9E995702}" type="slidenum">
              <a:rPr lang="en-US" smtClean="0"/>
              <a:t>28</a:t>
            </a:fld>
            <a:endParaRPr lang="en-US"/>
          </a:p>
        </p:txBody>
      </p:sp>
    </p:spTree>
    <p:extLst>
      <p:ext uri="{BB962C8B-B14F-4D97-AF65-F5344CB8AC3E}">
        <p14:creationId xmlns:p14="http://schemas.microsoft.com/office/powerpoint/2010/main" val="2391725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Exploit kits are software programs that run on servers searching for vulnerabilities.</a:t>
            </a:r>
          </a:p>
          <a:p>
            <a:pPr marL="171450" indent="-171450">
              <a:buFont typeface="Arial" panose="020B0604020202020204" pitchFamily="34" charset="0"/>
              <a:buChar char="•"/>
            </a:pPr>
            <a:r>
              <a:rPr lang="en-US" dirty="0"/>
              <a:t>Logical ports are virtual, not physical, communications paths.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7</a:t>
            </a:fld>
            <a:endParaRPr lang="en-US" dirty="0"/>
          </a:p>
        </p:txBody>
      </p:sp>
    </p:spTree>
    <p:extLst>
      <p:ext uri="{BB962C8B-B14F-4D97-AF65-F5344CB8AC3E}">
        <p14:creationId xmlns:p14="http://schemas.microsoft.com/office/powerpoint/2010/main" val="3561481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buFont typeface="Arial" panose="020B0604020202020204" pitchFamily="34" charset="0"/>
              <a:buChar char="•"/>
            </a:pPr>
            <a:r>
              <a:rPr lang="en-US" dirty="0"/>
              <a:t>A virus is a program that attaches to a computer program to spread to other computers.</a:t>
            </a:r>
          </a:p>
          <a:p>
            <a:pPr marL="171450" indent="-171450">
              <a:spcBef>
                <a:spcPts val="0"/>
              </a:spcBef>
              <a:buFont typeface="Arial" panose="020B0604020202020204" pitchFamily="34" charset="0"/>
              <a:buChar char="•"/>
            </a:pPr>
            <a:r>
              <a:rPr lang="en-US" dirty="0"/>
              <a:t>Their main purpose is to replicate itself and copy its code into as many other host files as possible.</a:t>
            </a:r>
          </a:p>
          <a:p>
            <a:pPr marL="171450" indent="-171450">
              <a:spcBef>
                <a:spcPts val="0"/>
              </a:spcBef>
              <a:buFont typeface="Arial" panose="020B0604020202020204" pitchFamily="34" charset="0"/>
              <a:buChar char="•"/>
            </a:pPr>
            <a:r>
              <a:rPr lang="en-US" dirty="0"/>
              <a:t>Secondary objectives can be destructive.</a:t>
            </a:r>
          </a:p>
          <a:p>
            <a:pPr marL="171450" indent="-171450">
              <a:spcBef>
                <a:spcPts val="0"/>
              </a:spcBef>
              <a:buFont typeface="Arial" panose="020B0604020202020204" pitchFamily="34" charset="0"/>
              <a:buChar char="•"/>
              <a:defRPr/>
            </a:pPr>
            <a:r>
              <a:rPr lang="en-US" dirty="0"/>
              <a:t>Smartphones, tablets, and other devices can be infected with viruses.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8</a:t>
            </a:fld>
            <a:endParaRPr lang="en-US" dirty="0"/>
          </a:p>
        </p:txBody>
      </p:sp>
    </p:spTree>
    <p:extLst>
      <p:ext uri="{BB962C8B-B14F-4D97-AF65-F5344CB8AC3E}">
        <p14:creationId xmlns:p14="http://schemas.microsoft.com/office/powerpoint/2010/main" val="1610575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ts val="0"/>
              </a:spcBef>
              <a:buFont typeface="Arial" panose="020B0604020202020204" pitchFamily="34" charset="0"/>
              <a:buChar char="•"/>
            </a:pPr>
            <a:r>
              <a:rPr lang="en-US" dirty="0"/>
              <a:t>A virus is a program that attaches to a computer program to spread to other computers.</a:t>
            </a:r>
          </a:p>
          <a:p>
            <a:pPr marL="171450" indent="-171450">
              <a:spcBef>
                <a:spcPts val="0"/>
              </a:spcBef>
              <a:buFont typeface="Arial" panose="020B0604020202020204" pitchFamily="34" charset="0"/>
              <a:buChar char="•"/>
            </a:pPr>
            <a:r>
              <a:rPr lang="en-US" dirty="0"/>
              <a:t>Their main purpose is to replicate itself and copy its code into as many other host files as possible.</a:t>
            </a:r>
          </a:p>
          <a:p>
            <a:pPr marL="171450" indent="-171450">
              <a:spcBef>
                <a:spcPts val="0"/>
              </a:spcBef>
              <a:buFont typeface="Arial" panose="020B0604020202020204" pitchFamily="34" charset="0"/>
              <a:buChar char="•"/>
            </a:pPr>
            <a:r>
              <a:rPr lang="en-US" dirty="0"/>
              <a:t>Secondary objectives can be destructive.</a:t>
            </a:r>
          </a:p>
          <a:p>
            <a:pPr marL="171450" indent="-171450">
              <a:spcBef>
                <a:spcPts val="0"/>
              </a:spcBef>
              <a:buFont typeface="Arial" panose="020B0604020202020204" pitchFamily="34" charset="0"/>
              <a:buChar char="•"/>
              <a:defRPr/>
            </a:pPr>
            <a:r>
              <a:rPr lang="en-US" dirty="0"/>
              <a:t>Smartphones, tablets, and other devices can be infected with viruses.</a:t>
            </a:r>
          </a:p>
        </p:txBody>
      </p:sp>
      <p:sp>
        <p:nvSpPr>
          <p:cNvPr id="4" name="Slide Number Placeholder 3"/>
          <p:cNvSpPr>
            <a:spLocks noGrp="1"/>
          </p:cNvSpPr>
          <p:nvPr>
            <p:ph type="sldNum" sz="quarter" idx="10"/>
          </p:nvPr>
        </p:nvSpPr>
        <p:spPr/>
        <p:txBody>
          <a:bodyPr/>
          <a:lstStyle/>
          <a:p>
            <a:fld id="{277E2621-405C-4F83-9120-2E9601611C17}" type="slidenum">
              <a:rPr lang="en-US" smtClean="0"/>
              <a:pPr/>
              <a:t>9</a:t>
            </a:fld>
            <a:endParaRPr lang="en-US" dirty="0"/>
          </a:p>
        </p:txBody>
      </p:sp>
    </p:spTree>
    <p:extLst>
      <p:ext uri="{BB962C8B-B14F-4D97-AF65-F5344CB8AC3E}">
        <p14:creationId xmlns:p14="http://schemas.microsoft.com/office/powerpoint/2010/main" val="2371423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6032" indent="-256032">
              <a:buClr>
                <a:schemeClr val="tx1"/>
              </a:buClr>
              <a:buSzPct val="100000"/>
              <a:buFont typeface="Arial" panose="020B0604020202020204" pitchFamily="34" charset="0"/>
              <a:buChar char="•"/>
            </a:pPr>
            <a:r>
              <a:rPr lang="en-US" sz="1200" dirty="0"/>
              <a:t>Viruses can come in many types,</a:t>
            </a:r>
            <a:r>
              <a:rPr lang="en-US" sz="1200" baseline="0" dirty="0"/>
              <a:t> including:</a:t>
            </a:r>
            <a:endParaRPr lang="en-US" sz="1200" dirty="0"/>
          </a:p>
          <a:p>
            <a:pPr marL="400050" lvl="1" indent="-255588">
              <a:buClr>
                <a:schemeClr val="tx1"/>
              </a:buClr>
              <a:buSzPct val="100000"/>
              <a:buFont typeface="Arial" panose="020B0604020202020204" pitchFamily="34" charset="0"/>
              <a:buChar char="•"/>
            </a:pPr>
            <a:r>
              <a:rPr lang="en-US" sz="1200" dirty="0"/>
              <a:t>Boot sector viruses.</a:t>
            </a:r>
          </a:p>
          <a:p>
            <a:pPr marL="400050" lvl="1" indent="-255588">
              <a:buClr>
                <a:schemeClr val="tx1"/>
              </a:buClr>
              <a:buSzPct val="100000"/>
              <a:buFont typeface="Arial" panose="020B0604020202020204" pitchFamily="34" charset="0"/>
              <a:buChar char="•"/>
            </a:pPr>
            <a:r>
              <a:rPr lang="en-US" sz="1200" dirty="0"/>
              <a:t>Logic Bombs and Time Bombs.</a:t>
            </a:r>
          </a:p>
          <a:p>
            <a:pPr marL="400050" lvl="1" indent="-255588">
              <a:buClr>
                <a:schemeClr val="tx1"/>
              </a:buClr>
              <a:buSzPct val="100000"/>
              <a:buFont typeface="Arial" panose="020B0604020202020204" pitchFamily="34" charset="0"/>
              <a:buChar char="•"/>
            </a:pPr>
            <a:r>
              <a:rPr lang="en-US" sz="1200" dirty="0"/>
              <a:t>Worms.</a:t>
            </a:r>
          </a:p>
          <a:p>
            <a:pPr marL="400050" lvl="1" indent="-255588">
              <a:buClr>
                <a:schemeClr val="tx1"/>
              </a:buClr>
              <a:buSzPct val="100000"/>
              <a:buFont typeface="Arial" panose="020B0604020202020204" pitchFamily="34" charset="0"/>
              <a:buChar char="•"/>
            </a:pPr>
            <a:r>
              <a:rPr lang="en-US" sz="1200" dirty="0"/>
              <a:t>Script and macro viruses.</a:t>
            </a:r>
          </a:p>
          <a:p>
            <a:pPr marL="400050" lvl="1" indent="-255588">
              <a:buClr>
                <a:schemeClr val="tx1"/>
              </a:buClr>
              <a:buSzPct val="100000"/>
              <a:buFont typeface="Arial" panose="020B0604020202020204" pitchFamily="34" charset="0"/>
              <a:buChar char="•"/>
            </a:pPr>
            <a:r>
              <a:rPr lang="en-US" sz="1200" dirty="0"/>
              <a:t>Email viruses.</a:t>
            </a:r>
          </a:p>
          <a:p>
            <a:pPr marL="400050" lvl="1" indent="-255588">
              <a:buClr>
                <a:schemeClr val="tx1"/>
              </a:buClr>
              <a:buSzPct val="100000"/>
              <a:buFont typeface="Arial" panose="020B0604020202020204" pitchFamily="34" charset="0"/>
              <a:buChar char="•"/>
            </a:pPr>
            <a:r>
              <a:rPr lang="en-US" sz="1200" dirty="0"/>
              <a:t>Encryption viruses.</a:t>
            </a:r>
          </a:p>
          <a:p>
            <a:pPr marL="171450" lvl="0" indent="-171450">
              <a:buClr>
                <a:schemeClr val="tx1"/>
              </a:buClr>
              <a:buFont typeface="Arial" pitchFamily="34" charset="0"/>
              <a:buChar char="•"/>
            </a:pPr>
            <a:r>
              <a:rPr lang="en-US" sz="1200" b="0" i="0" u="none" strike="noStrike" kern="1200" baseline="0" dirty="0">
                <a:latin typeface="+mn-lt"/>
                <a:ea typeface="+mn-ea"/>
                <a:cs typeface="+mn-cs"/>
              </a:rPr>
              <a:t>Figure 9.7 summarizes the major types of viruses.</a:t>
            </a:r>
            <a:endParaRPr lang="en-US" sz="1200" kern="1200" dirty="0">
              <a:effectLst/>
              <a:latin typeface="+mn-lt"/>
              <a:ea typeface="+mn-ea"/>
              <a:cs typeface="+mn-cs"/>
            </a:endParaRPr>
          </a:p>
        </p:txBody>
      </p:sp>
      <p:sp>
        <p:nvSpPr>
          <p:cNvPr id="4" name="Slide Number Placeholder 3"/>
          <p:cNvSpPr>
            <a:spLocks noGrp="1"/>
          </p:cNvSpPr>
          <p:nvPr>
            <p:ph type="sldNum" sz="quarter" idx="10"/>
          </p:nvPr>
        </p:nvSpPr>
        <p:spPr/>
        <p:txBody>
          <a:bodyPr/>
          <a:lstStyle/>
          <a:p>
            <a:fld id="{277E2621-405C-4F83-9120-2E9601611C17}" type="slidenum">
              <a:rPr lang="en-US" smtClean="0"/>
              <a:pPr/>
              <a:t>10</a:t>
            </a:fld>
            <a:endParaRPr lang="en-US" dirty="0"/>
          </a:p>
        </p:txBody>
      </p:sp>
    </p:spTree>
    <p:extLst>
      <p:ext uri="{BB962C8B-B14F-4D97-AF65-F5344CB8AC3E}">
        <p14:creationId xmlns:p14="http://schemas.microsoft.com/office/powerpoint/2010/main" val="2287670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7"/>
          <p:cNvSpPr>
            <a:spLocks noGrp="1" noChangeArrowheads="1"/>
          </p:cNvSpPr>
          <p:nvPr>
            <p:ph type="sldNum" sz="quarter" idx="5"/>
          </p:nvPr>
        </p:nvSpPr>
        <p:spPr>
          <a:noFill/>
        </p:spPr>
        <p:txBody>
          <a:bodyPr/>
          <a:lstStyle/>
          <a:p>
            <a:fld id="{24B5A60E-8676-4D6F-AB3C-8ED7EB166CAB}" type="slidenum">
              <a:rPr lang="en-US" smtClean="0"/>
              <a:pPr/>
              <a:t>11</a:t>
            </a:fld>
            <a:endParaRPr 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a:noFill/>
          <a:ln/>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Viruses can be classified by the methods they take to avoid detection:</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A polymorphic virus changes its code to avoid detection. Most polymorphic viruses infect a particular type of file.</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A multipartite virus is designed to infect multiple file types in an effort to fool the antivirus software that is looking for it.</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Stealth viruses temporarily erase their code from the files where they reside and hide in the active memory of the computer.</a:t>
            </a:r>
          </a:p>
        </p:txBody>
      </p:sp>
    </p:spTree>
    <p:extLst>
      <p:ext uri="{BB962C8B-B14F-4D97-AF65-F5344CB8AC3E}">
        <p14:creationId xmlns:p14="http://schemas.microsoft.com/office/powerpoint/2010/main" val="3769503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Malware is software that has a malicious intent.</a:t>
            </a: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Adware displays</a:t>
            </a:r>
            <a:r>
              <a:rPr lang="en-US" sz="1200" kern="1200" baseline="0" dirty="0">
                <a:solidFill>
                  <a:schemeClr val="tx1"/>
                </a:solidFill>
                <a:effectLst/>
                <a:latin typeface="+mn-lt"/>
                <a:ea typeface="+mn-ea"/>
                <a:cs typeface="+mn-cs"/>
              </a:rPr>
              <a:t> sponsored advertisements.</a:t>
            </a:r>
            <a:endParaRPr lang="en-US" sz="1200" kern="1200" dirty="0">
              <a:solidFill>
                <a:schemeClr val="tx1"/>
              </a:solidFill>
              <a:effectLst/>
              <a:latin typeface="+mn-lt"/>
              <a:ea typeface="+mn-ea"/>
              <a:cs typeface="+mn-cs"/>
            </a:endParaRPr>
          </a:p>
          <a:p>
            <a:pPr marL="342900" lvl="1" indent="-171450">
              <a:buFont typeface="Arial" panose="020B0604020202020204" pitchFamily="34" charset="0"/>
              <a:buChar char="•"/>
            </a:pPr>
            <a:r>
              <a:rPr lang="en-US" sz="1200" kern="1200" dirty="0">
                <a:solidFill>
                  <a:schemeClr val="tx1"/>
                </a:solidFill>
                <a:effectLst/>
                <a:latin typeface="+mn-lt"/>
                <a:ea typeface="+mn-ea"/>
                <a:cs typeface="+mn-cs"/>
              </a:rPr>
              <a:t>Spyware is an unwanted program that downloads with other software from the Internet and runs in the background.</a:t>
            </a:r>
          </a:p>
          <a:p>
            <a:pPr marL="514350" lvl="2" indent="-171450">
              <a:buFont typeface="Arial" panose="020B0604020202020204" pitchFamily="34" charset="0"/>
              <a:buChar char="•"/>
            </a:pPr>
            <a:r>
              <a:rPr lang="en-US" sz="1200" kern="1200" dirty="0">
                <a:solidFill>
                  <a:schemeClr val="tx1"/>
                </a:solidFill>
                <a:effectLst/>
                <a:latin typeface="+mn-lt"/>
                <a:ea typeface="+mn-ea"/>
                <a:cs typeface="+mn-cs"/>
              </a:rPr>
              <a:t>Spyware transmits information about you.</a:t>
            </a:r>
          </a:p>
          <a:p>
            <a:pPr marL="514350" lvl="2" indent="-171450">
              <a:buFont typeface="Arial" panose="020B0604020202020204" pitchFamily="34" charset="0"/>
              <a:buChar char="•"/>
            </a:pPr>
            <a:r>
              <a:rPr lang="en-US" sz="1200" kern="1200" dirty="0">
                <a:solidFill>
                  <a:schemeClr val="tx1"/>
                </a:solidFill>
                <a:effectLst/>
                <a:latin typeface="+mn-lt"/>
                <a:ea typeface="+mn-ea"/>
                <a:cs typeface="+mn-cs"/>
              </a:rPr>
              <a:t>Many spyware programs use tracking cookies.</a:t>
            </a:r>
          </a:p>
          <a:p>
            <a:pPr marL="514350" lvl="2" indent="-171450">
              <a:buFont typeface="Arial" panose="020B0604020202020204" pitchFamily="34" charset="0"/>
              <a:buChar char="•"/>
            </a:pPr>
            <a:r>
              <a:rPr lang="en-US" sz="1200" kern="1200" dirty="0">
                <a:solidFill>
                  <a:schemeClr val="tx1"/>
                </a:solidFill>
                <a:effectLst/>
                <a:latin typeface="+mn-lt"/>
                <a:ea typeface="+mn-ea"/>
                <a:cs typeface="+mn-cs"/>
              </a:rPr>
              <a:t>A keystroke logger program monitors keystrokes.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Other anti-spyware programs are easy to install and update.</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12</a:t>
            </a:fld>
            <a:endParaRPr lang="en-US" dirty="0"/>
          </a:p>
        </p:txBody>
      </p:sp>
    </p:spTree>
    <p:extLst>
      <p:ext uri="{BB962C8B-B14F-4D97-AF65-F5344CB8AC3E}">
        <p14:creationId xmlns:p14="http://schemas.microsoft.com/office/powerpoint/2010/main" val="1083540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i="0" kern="1200" dirty="0">
                <a:solidFill>
                  <a:schemeClr val="tx1"/>
                </a:solidFill>
                <a:effectLst/>
                <a:latin typeface="+mn-lt"/>
                <a:ea typeface="+mn-ea"/>
                <a:cs typeface="+mn-cs"/>
              </a:rPr>
              <a:t>Spam is unwanted or junk e-mail.</a:t>
            </a:r>
          </a:p>
          <a:p>
            <a:pPr marL="171450" lvl="0" indent="-171450">
              <a:buFont typeface="Arial" panose="020B0604020202020204" pitchFamily="34" charset="0"/>
              <a:buChar char="•"/>
            </a:pPr>
            <a:r>
              <a:rPr lang="en-US" sz="1200" i="0" kern="1200" dirty="0">
                <a:solidFill>
                  <a:schemeClr val="tx1"/>
                </a:solidFill>
                <a:effectLst/>
                <a:latin typeface="+mn-lt"/>
                <a:ea typeface="+mn-ea"/>
                <a:cs typeface="+mn-cs"/>
              </a:rPr>
              <a:t>There are several ways to help avoid spam:</a:t>
            </a:r>
          </a:p>
          <a:p>
            <a:pPr marL="342900" lvl="1" indent="-171450">
              <a:buFont typeface="Arial" panose="020B0604020202020204" pitchFamily="34" charset="0"/>
              <a:buChar char="•"/>
            </a:pPr>
            <a:r>
              <a:rPr lang="en-US" sz="1200" i="0" kern="1200" dirty="0">
                <a:solidFill>
                  <a:schemeClr val="tx1"/>
                </a:solidFill>
                <a:effectLst/>
                <a:latin typeface="+mn-lt"/>
                <a:ea typeface="+mn-ea"/>
                <a:cs typeface="+mn-cs"/>
              </a:rPr>
              <a:t>Create a free e-mail address</a:t>
            </a:r>
          </a:p>
          <a:p>
            <a:pPr marL="342900" lvl="1" indent="-171450">
              <a:buFont typeface="Arial" panose="020B0604020202020204" pitchFamily="34" charset="0"/>
              <a:buChar char="•"/>
            </a:pPr>
            <a:r>
              <a:rPr lang="en-US" sz="1200" i="0" kern="1200" dirty="0">
                <a:solidFill>
                  <a:schemeClr val="tx1"/>
                </a:solidFill>
                <a:effectLst/>
                <a:latin typeface="+mn-lt"/>
                <a:ea typeface="+mn-ea"/>
                <a:cs typeface="+mn-cs"/>
              </a:rPr>
              <a:t>Spam</a:t>
            </a:r>
            <a:r>
              <a:rPr lang="en-US" sz="1200" i="0" kern="1200" baseline="0" dirty="0">
                <a:solidFill>
                  <a:schemeClr val="tx1"/>
                </a:solidFill>
                <a:effectLst/>
                <a:latin typeface="+mn-lt"/>
                <a:ea typeface="+mn-ea"/>
                <a:cs typeface="+mn-cs"/>
              </a:rPr>
              <a:t> filters</a:t>
            </a:r>
            <a:endParaRPr lang="en-US" sz="1200" i="0" kern="1200" dirty="0">
              <a:solidFill>
                <a:schemeClr val="tx1"/>
              </a:solidFill>
              <a:effectLst/>
              <a:latin typeface="+mn-lt"/>
              <a:ea typeface="+mn-ea"/>
              <a:cs typeface="+mn-cs"/>
            </a:endParaRPr>
          </a:p>
          <a:p>
            <a:pPr marL="342900" lvl="1" indent="-171450">
              <a:buFont typeface="Arial" panose="020B0604020202020204" pitchFamily="34" charset="0"/>
              <a:buChar char="•"/>
            </a:pPr>
            <a:r>
              <a:rPr lang="en-US" sz="1200" i="0" kern="1200" dirty="0">
                <a:solidFill>
                  <a:schemeClr val="tx1"/>
                </a:solidFill>
                <a:effectLst/>
                <a:latin typeface="+mn-lt"/>
                <a:ea typeface="+mn-ea"/>
                <a:cs typeface="+mn-cs"/>
              </a:rPr>
              <a:t>Buy third-party programs</a:t>
            </a:r>
          </a:p>
          <a:p>
            <a:pPr marL="342900" lvl="1" indent="-171450">
              <a:buFont typeface="Arial" panose="020B0604020202020204" pitchFamily="34" charset="0"/>
              <a:buChar char="•"/>
            </a:pPr>
            <a:r>
              <a:rPr lang="en-US" sz="1200" i="0" kern="1200" dirty="0">
                <a:solidFill>
                  <a:schemeClr val="tx1"/>
                </a:solidFill>
                <a:effectLst/>
                <a:latin typeface="+mn-lt"/>
                <a:ea typeface="+mn-ea"/>
                <a:cs typeface="+mn-cs"/>
              </a:rPr>
              <a:t>Reclassify e-mails that have been misidentified as spam</a:t>
            </a:r>
          </a:p>
        </p:txBody>
      </p:sp>
      <p:sp>
        <p:nvSpPr>
          <p:cNvPr id="4" name="Slide Number Placeholder 3"/>
          <p:cNvSpPr>
            <a:spLocks noGrp="1"/>
          </p:cNvSpPr>
          <p:nvPr>
            <p:ph type="sldNum" sz="quarter" idx="10"/>
          </p:nvPr>
        </p:nvSpPr>
        <p:spPr/>
        <p:txBody>
          <a:bodyPr/>
          <a:lstStyle/>
          <a:p>
            <a:fld id="{277E2621-405C-4F83-9120-2E9601611C17}" type="slidenum">
              <a:rPr lang="en-US" smtClean="0"/>
              <a:pPr/>
              <a:t>13</a:t>
            </a:fld>
            <a:endParaRPr lang="en-US" dirty="0"/>
          </a:p>
        </p:txBody>
      </p:sp>
    </p:spTree>
    <p:extLst>
      <p:ext uri="{BB962C8B-B14F-4D97-AF65-F5344CB8AC3E}">
        <p14:creationId xmlns:p14="http://schemas.microsoft.com/office/powerpoint/2010/main" val="2927182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469639C6-770E-426E-ACA4-9C44DA6FF8D2}" type="datetime1">
              <a:rPr lang="en-US" smtClean="0"/>
              <a:t>1/11/2022</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5554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54AA0D53-AEA4-4E59-A382-21FE456EAE35}" type="datetime1">
              <a:rPr lang="en-US" smtClean="0"/>
              <a:t>1/11/2022</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122245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68FAE581-B287-4750-97D5-BDFD8EC136CB}" type="datetime1">
              <a:rPr lang="en-US" smtClean="0"/>
              <a:t>1/11/2022</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700137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ADDFEE40-94E1-4BFF-85BD-33AAF44C7DF7}" type="datetime1">
              <a:rPr lang="en-US" smtClean="0"/>
              <a:t>1/11/2022</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038062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15428DE2-D5D8-478F-843F-D11D1768C5D7}" type="datetime1">
              <a:rPr lang="en-US" smtClean="0"/>
              <a:t>1/11/2022</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84648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984F29ED-B7B8-4718-AF15-F9E4F23611E0}" type="datetime1">
              <a:rPr lang="en-US" smtClean="0"/>
              <a:t>1/11/2022</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12257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C4C2137-5B31-4CB1-9413-6E1B1EDDFC30}" type="datetime1">
              <a:rPr lang="en-US" smtClean="0"/>
              <a:t>1/11/2022</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071311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1766D7D5-AA34-42FE-A996-D53FEB090831}" type="datetime1">
              <a:rPr lang="en-US" smtClean="0"/>
              <a:t>1/11/2022</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086093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E7A09C9B-DA72-4BC4-BFF3-A0DBC4B86B08}" type="datetime1">
              <a:rPr lang="en-US" smtClean="0"/>
              <a:t>1/11/2022</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74539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EB9575D0-ED57-473F-96A4-5C06C7850CF9}" type="datetime1">
              <a:rPr lang="en-US" smtClean="0"/>
              <a:t>1/11/2022</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23221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6734B9A1-F070-4182-ADEF-CAC94808BA95}" type="datetime1">
              <a:rPr lang="en-US" smtClean="0"/>
              <a:t>1/11/2022</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121462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B288EEB-7A06-4315-BEF6-302C95988E50}" type="datetime1">
              <a:rPr lang="en-US" smtClean="0"/>
              <a:t>1/11/2022</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06887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hf hdr="0" ftr="0" dt="0"/>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8.jpeg"/></Relationships>
</file>

<file path=ppt/slides/_rels/slide1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9.jpeg"/><Relationship Id="rId7" Type="http://schemas.openxmlformats.org/officeDocument/2006/relationships/diagramColors" Target="../diagrams/colors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7.xml.rels><?xml version="1.0" encoding="UTF-8" standalone="yes"?>
<Relationships xmlns="http://schemas.openxmlformats.org/package/2006/relationships"><Relationship Id="rId8" Type="http://schemas.openxmlformats.org/officeDocument/2006/relationships/image" Target="../media/image31.jp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8.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E5E92-C8B3-45EC-AC2B-D70FFE8ED0F0}"/>
              </a:ext>
            </a:extLst>
          </p:cNvPr>
          <p:cNvSpPr>
            <a:spLocks noGrp="1"/>
          </p:cNvSpPr>
          <p:nvPr>
            <p:ph type="ctrTitle"/>
          </p:nvPr>
        </p:nvSpPr>
        <p:spPr>
          <a:xfrm>
            <a:off x="914401" y="914400"/>
            <a:ext cx="4035055" cy="2996649"/>
          </a:xfrm>
        </p:spPr>
        <p:txBody>
          <a:bodyPr anchor="t">
            <a:normAutofit/>
          </a:bodyPr>
          <a:lstStyle/>
          <a:p>
            <a:pPr>
              <a:lnSpc>
                <a:spcPct val="90000"/>
              </a:lnSpc>
            </a:pPr>
            <a:br>
              <a:rPr lang="en-US" sz="3400" kern="1200" dirty="0">
                <a:solidFill>
                  <a:srgbClr val="FF0000"/>
                </a:solidFill>
                <a:latin typeface="+mj-lt"/>
                <a:ea typeface="+mn-ea"/>
                <a:cs typeface="+mn-cs"/>
              </a:rPr>
            </a:br>
            <a:endParaRPr lang="en-GB" sz="3400" dirty="0">
              <a:solidFill>
                <a:srgbClr val="FF0000"/>
              </a:solidFill>
            </a:endParaRPr>
          </a:p>
        </p:txBody>
      </p:sp>
      <p:sp>
        <p:nvSpPr>
          <p:cNvPr id="3" name="Subtitle 2">
            <a:extLst>
              <a:ext uri="{FF2B5EF4-FFF2-40B4-BE49-F238E27FC236}">
                <a16:creationId xmlns:a16="http://schemas.microsoft.com/office/drawing/2014/main" id="{6B59466A-A4D8-4A15-B2C3-61673885747A}"/>
              </a:ext>
            </a:extLst>
          </p:cNvPr>
          <p:cNvSpPr>
            <a:spLocks noGrp="1"/>
          </p:cNvSpPr>
          <p:nvPr>
            <p:ph type="subTitle" idx="1"/>
          </p:nvPr>
        </p:nvSpPr>
        <p:spPr>
          <a:xfrm>
            <a:off x="1262490" y="5346995"/>
            <a:ext cx="9667020" cy="724761"/>
          </a:xfrm>
        </p:spPr>
        <p:txBody>
          <a:bodyPr anchor="t">
            <a:normAutofit/>
          </a:bodyPr>
          <a:lstStyle/>
          <a:p>
            <a:r>
              <a:rPr lang="en-GB" sz="2400" b="1" i="0" dirty="0">
                <a:effectLst/>
                <a:latin typeface="-apple-system"/>
              </a:rPr>
              <a:t>Integrated Professional Skills in the Digital Age</a:t>
            </a:r>
            <a:endParaRPr lang="en-GB" sz="2400" b="0" i="0" dirty="0">
              <a:effectLst/>
              <a:latin typeface="-apple-system"/>
            </a:endParaRPr>
          </a:p>
          <a:p>
            <a:endParaRPr lang="en-GB" sz="2400" dirty="0"/>
          </a:p>
        </p:txBody>
      </p:sp>
      <p:cxnSp>
        <p:nvCxnSpPr>
          <p:cNvPr id="73" name="Straight Connector 72">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752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descr="Identity Theft Definition">
            <a:extLst>
              <a:ext uri="{FF2B5EF4-FFF2-40B4-BE49-F238E27FC236}">
                <a16:creationId xmlns:a16="http://schemas.microsoft.com/office/drawing/2014/main" id="{E61CA5BE-5B41-4D5B-876F-605C9CF55EA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07488" y="517823"/>
            <a:ext cx="6242603" cy="4354215"/>
          </a:xfrm>
          <a:prstGeom prst="roundRect">
            <a:avLst>
              <a:gd name="adj" fmla="val 7351"/>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6414B8D-7B55-4D73-BE14-5285FE69729E}"/>
              </a:ext>
            </a:extLst>
          </p:cNvPr>
          <p:cNvSpPr/>
          <p:nvPr/>
        </p:nvSpPr>
        <p:spPr>
          <a:xfrm>
            <a:off x="356368" y="623684"/>
            <a:ext cx="5151120" cy="3477875"/>
          </a:xfrm>
          <a:prstGeom prst="rect">
            <a:avLst/>
          </a:prstGeom>
          <a:noFill/>
        </p:spPr>
        <p:txBody>
          <a:bodyPr wrap="square" lIns="91440" tIns="45720" rIns="91440" bIns="45720">
            <a:spAutoFit/>
            <a:scene3d>
              <a:camera prst="orthographicFront"/>
              <a:lightRig rig="threePt" dir="t"/>
            </a:scene3d>
            <a:sp3d extrusionH="57150">
              <a:bevelT w="38100" h="38100"/>
            </a:sp3d>
          </a:bodyPr>
          <a:lstStyle/>
          <a:p>
            <a:r>
              <a:rPr lang="en-US" sz="4400" kern="1200" dirty="0">
                <a:solidFill>
                  <a:srgbClr val="FF0000"/>
                </a:solidFill>
                <a:latin typeface="Cooper Black" panose="0208090404030B020404" pitchFamily="18" charset="0"/>
              </a:rPr>
              <a:t>Securing Your System: Protecting Your Digital Data and Devices</a:t>
            </a:r>
            <a:endParaRPr lang="en-US" sz="4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ooper Black" panose="0208090404030B020404" pitchFamily="18" charset="0"/>
            </a:endParaRPr>
          </a:p>
        </p:txBody>
      </p:sp>
      <p:sp>
        <p:nvSpPr>
          <p:cNvPr id="6" name="Rectangle 5">
            <a:extLst>
              <a:ext uri="{FF2B5EF4-FFF2-40B4-BE49-F238E27FC236}">
                <a16:creationId xmlns:a16="http://schemas.microsoft.com/office/drawing/2014/main" id="{C47DC7F9-874C-4135-9EF6-5E87F84037CF}"/>
              </a:ext>
            </a:extLst>
          </p:cNvPr>
          <p:cNvSpPr/>
          <p:nvPr/>
        </p:nvSpPr>
        <p:spPr>
          <a:xfrm>
            <a:off x="9829800" y="6227199"/>
            <a:ext cx="1036320" cy="1129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6FFDC3CA-6266-48D3-9648-4D483C1C20FC}"/>
              </a:ext>
            </a:extLst>
          </p:cNvPr>
          <p:cNvSpPr>
            <a:spLocks noGrp="1"/>
          </p:cNvSpPr>
          <p:nvPr>
            <p:ph type="sldNum" sz="quarter" idx="12"/>
          </p:nvPr>
        </p:nvSpPr>
        <p:spPr/>
        <p:txBody>
          <a:bodyPr/>
          <a:lstStyle/>
          <a:p>
            <a:fld id="{70C38C08-47C7-4847-B0BE-B9D8DEEB3D1B}" type="slidenum">
              <a:rPr lang="en-US" smtClean="0"/>
              <a:t>1</a:t>
            </a:fld>
            <a:endParaRPr lang="en-US"/>
          </a:p>
        </p:txBody>
      </p:sp>
    </p:spTree>
    <p:extLst>
      <p:ext uri="{BB962C8B-B14F-4D97-AF65-F5344CB8AC3E}">
        <p14:creationId xmlns:p14="http://schemas.microsoft.com/office/powerpoint/2010/main" val="1475276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720" y="152400"/>
            <a:ext cx="9631680" cy="914400"/>
          </a:xfrm>
        </p:spPr>
        <p:txBody>
          <a:bodyPr>
            <a:noAutofit/>
          </a:bodyPr>
          <a:lstStyle/>
          <a:p>
            <a:r>
              <a:rPr lang="en-US" dirty="0"/>
              <a:t>Computer Viruses</a:t>
            </a:r>
            <a:r>
              <a:rPr lang="en-US" sz="3000" dirty="0"/>
              <a:t> </a:t>
            </a:r>
            <a:br>
              <a:rPr lang="en-US" sz="3000" dirty="0"/>
            </a:br>
            <a:br>
              <a:rPr lang="en-US" sz="3000" dirty="0"/>
            </a:br>
            <a:r>
              <a:rPr lang="en-US" sz="3200" dirty="0"/>
              <a:t>Types of Viruses (1 of 2)</a:t>
            </a:r>
            <a:endParaRPr lang="en-US" dirty="0"/>
          </a:p>
        </p:txBody>
      </p:sp>
      <p:sp>
        <p:nvSpPr>
          <p:cNvPr id="5" name="TextBox 4"/>
          <p:cNvSpPr txBox="1"/>
          <p:nvPr/>
        </p:nvSpPr>
        <p:spPr>
          <a:xfrm>
            <a:off x="0" y="2074695"/>
            <a:ext cx="6719148" cy="1800493"/>
          </a:xfrm>
          <a:prstGeom prst="rect">
            <a:avLst/>
          </a:prstGeom>
          <a:noFill/>
        </p:spPr>
        <p:txBody>
          <a:bodyPr wrap="square" rtlCol="0">
            <a:spAutoFit/>
          </a:bodyPr>
          <a:lstStyle/>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Boot sector viruses</a:t>
            </a:r>
          </a:p>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Logic Bombs and Time Bombs (Michelangelo virus, a time bomb)</a:t>
            </a:r>
          </a:p>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Worms (Code Red, </a:t>
            </a:r>
            <a:r>
              <a:rPr lang="en-US" sz="2400" dirty="0" err="1">
                <a:solidFill>
                  <a:srgbClr val="007FA3"/>
                </a:solidFill>
              </a:rPr>
              <a:t>MSBlast</a:t>
            </a:r>
            <a:r>
              <a:rPr lang="en-US" sz="2400" dirty="0">
                <a:solidFill>
                  <a:srgbClr val="007FA3"/>
                </a:solidFill>
              </a:rPr>
              <a:t>)</a:t>
            </a:r>
          </a:p>
        </p:txBody>
      </p:sp>
      <p:pic>
        <p:nvPicPr>
          <p:cNvPr id="6" name="Picture 5" descr="• Boot-sector viruses: execute when the computer boots up.&#10;• Logic bombs/time bombs: execute when certain conditions or dates are reached.&#10;• Worms: spread on their own with no human interaction needed. &#10;• Script and Macro Viruses: give series of commands with malicious intent.&#10;• E-mail viruses: spread as attachments to e-mail, often using address books.&#10;• Encryption viruses: hold files “hostage” by encrypting them; ask for ransom to unlock them.">
            <a:extLst>
              <a:ext uri="{FF2B5EF4-FFF2-40B4-BE49-F238E27FC236}">
                <a16:creationId xmlns:a16="http://schemas.microsoft.com/office/drawing/2014/main" id="{8CD86D93-5E8E-41D2-B242-B5ACC6E5D6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49080" y="1096051"/>
            <a:ext cx="5482829" cy="5125253"/>
          </a:xfrm>
          <a:prstGeom prst="rect">
            <a:avLst/>
          </a:prstGeom>
        </p:spPr>
      </p:pic>
      <p:sp>
        <p:nvSpPr>
          <p:cNvPr id="3" name="TextBox 2">
            <a:extLst>
              <a:ext uri="{FF2B5EF4-FFF2-40B4-BE49-F238E27FC236}">
                <a16:creationId xmlns:a16="http://schemas.microsoft.com/office/drawing/2014/main" id="{BF1D3D8B-7833-9640-A9D2-E40F0EB7625F}"/>
              </a:ext>
            </a:extLst>
          </p:cNvPr>
          <p:cNvSpPr txBox="1"/>
          <p:nvPr/>
        </p:nvSpPr>
        <p:spPr>
          <a:xfrm>
            <a:off x="0" y="4145280"/>
            <a:ext cx="10439400" cy="2400657"/>
          </a:xfrm>
          <a:prstGeom prst="rect">
            <a:avLst/>
          </a:prstGeom>
          <a:noFill/>
        </p:spPr>
        <p:txBody>
          <a:bodyPr wrap="square" rtlCol="0">
            <a:spAutoFit/>
          </a:bodyPr>
          <a:lstStyle/>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Script and macro viruses</a:t>
            </a:r>
          </a:p>
          <a:p>
            <a:pPr marL="713232" lvl="1" indent="-256032">
              <a:spcAft>
                <a:spcPts val="900"/>
              </a:spcAft>
              <a:buClr>
                <a:srgbClr val="007FA3"/>
              </a:buClr>
              <a:buSzPct val="100000"/>
              <a:buFont typeface="Arial" panose="020B0604020202020204" pitchFamily="34" charset="0"/>
              <a:buChar char="•"/>
            </a:pPr>
            <a:r>
              <a:rPr lang="en-US" sz="2400" dirty="0">
                <a:solidFill>
                  <a:srgbClr val="007FA3"/>
                </a:solidFill>
              </a:rPr>
              <a:t>Melissa Macro virus	</a:t>
            </a:r>
          </a:p>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Email viruses</a:t>
            </a:r>
          </a:p>
          <a:p>
            <a:pPr marL="713232" lvl="1" indent="-256032">
              <a:spcAft>
                <a:spcPts val="900"/>
              </a:spcAft>
              <a:buClr>
                <a:srgbClr val="007FA3"/>
              </a:buClr>
              <a:buSzPct val="100000"/>
              <a:buFont typeface="Arial" panose="020B0604020202020204" pitchFamily="34" charset="0"/>
              <a:buChar char="•"/>
            </a:pPr>
            <a:r>
              <a:rPr lang="en-US" sz="2400" dirty="0">
                <a:solidFill>
                  <a:srgbClr val="007FA3"/>
                </a:solidFill>
              </a:rPr>
              <a:t>Melissa virus</a:t>
            </a:r>
          </a:p>
          <a:p>
            <a:pPr marL="256032" indent="-256032">
              <a:spcAft>
                <a:spcPts val="900"/>
              </a:spcAft>
              <a:buClr>
                <a:srgbClr val="007FA3"/>
              </a:buClr>
              <a:buSzPct val="100000"/>
              <a:buFont typeface="Arial" panose="020B0604020202020204" pitchFamily="34" charset="0"/>
              <a:buChar char="•"/>
            </a:pPr>
            <a:r>
              <a:rPr lang="en-US" sz="2400" dirty="0">
                <a:solidFill>
                  <a:srgbClr val="007FA3"/>
                </a:solidFill>
              </a:rPr>
              <a:t>Encryption viruses (ransomware)</a:t>
            </a:r>
          </a:p>
        </p:txBody>
      </p:sp>
      <p:sp>
        <p:nvSpPr>
          <p:cNvPr id="4" name="Slide Number Placeholder 3">
            <a:extLst>
              <a:ext uri="{FF2B5EF4-FFF2-40B4-BE49-F238E27FC236}">
                <a16:creationId xmlns:a16="http://schemas.microsoft.com/office/drawing/2014/main" id="{493100F8-A2B7-42C3-B86D-6553BEC6FBD7}"/>
              </a:ext>
            </a:extLst>
          </p:cNvPr>
          <p:cNvSpPr>
            <a:spLocks noGrp="1"/>
          </p:cNvSpPr>
          <p:nvPr>
            <p:ph type="sldNum" sz="quarter" idx="12"/>
          </p:nvPr>
        </p:nvSpPr>
        <p:spPr/>
        <p:txBody>
          <a:bodyPr/>
          <a:lstStyle/>
          <a:p>
            <a:fld id="{70C38C08-47C7-4847-B0BE-B9D8DEEB3D1B}" type="slidenum">
              <a:rPr lang="en-US" smtClean="0"/>
              <a:t>10</a:t>
            </a:fld>
            <a:endParaRPr lang="en-US"/>
          </a:p>
        </p:txBody>
      </p:sp>
    </p:spTree>
    <p:extLst>
      <p:ext uri="{BB962C8B-B14F-4D97-AF65-F5344CB8AC3E}">
        <p14:creationId xmlns:p14="http://schemas.microsoft.com/office/powerpoint/2010/main" val="265619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title"/>
          </p:nvPr>
        </p:nvSpPr>
        <p:spPr>
          <a:xfrm>
            <a:off x="762000" y="0"/>
            <a:ext cx="9906000" cy="1600200"/>
          </a:xfrm>
        </p:spPr>
        <p:txBody>
          <a:bodyPr>
            <a:normAutofit fontScale="90000"/>
          </a:bodyPr>
          <a:lstStyle/>
          <a:p>
            <a:pPr>
              <a:defRPr/>
            </a:pPr>
            <a:r>
              <a:rPr lang="en-US" dirty="0"/>
              <a:t>Computer Viruses</a:t>
            </a:r>
            <a:br>
              <a:rPr lang="en-US" dirty="0"/>
            </a:br>
            <a:br>
              <a:rPr lang="en-US" dirty="0"/>
            </a:br>
            <a:r>
              <a:rPr lang="en-US" sz="3200" dirty="0"/>
              <a:t>Types of Viruses (2 of 2)</a:t>
            </a:r>
            <a:br>
              <a:rPr lang="en-US" sz="3200" dirty="0"/>
            </a:br>
            <a:endParaRPr lang="en-US" sz="2700" dirty="0"/>
          </a:p>
        </p:txBody>
      </p:sp>
      <p:sp>
        <p:nvSpPr>
          <p:cNvPr id="107523" name="Rectangle 3"/>
          <p:cNvSpPr>
            <a:spLocks noGrp="1" noChangeArrowheads="1"/>
          </p:cNvSpPr>
          <p:nvPr>
            <p:ph idx="1"/>
          </p:nvPr>
        </p:nvSpPr>
        <p:spPr>
          <a:xfrm>
            <a:off x="518160" y="1952624"/>
            <a:ext cx="7345680" cy="4676775"/>
          </a:xfrm>
        </p:spPr>
        <p:txBody>
          <a:bodyPr>
            <a:normAutofit/>
          </a:bodyPr>
          <a:lstStyle/>
          <a:p>
            <a:pPr>
              <a:spcBef>
                <a:spcPts val="0"/>
              </a:spcBef>
              <a:spcAft>
                <a:spcPts val="900"/>
              </a:spcAft>
            </a:pPr>
            <a:r>
              <a:rPr lang="en-US" dirty="0">
                <a:solidFill>
                  <a:srgbClr val="007FA3"/>
                </a:solidFill>
              </a:rPr>
              <a:t>Classified by methods used to avoid detection</a:t>
            </a:r>
          </a:p>
          <a:p>
            <a:pPr lvl="1">
              <a:spcBef>
                <a:spcPts val="0"/>
              </a:spcBef>
              <a:spcAft>
                <a:spcPts val="900"/>
              </a:spcAft>
            </a:pPr>
            <a:r>
              <a:rPr lang="en-US" dirty="0">
                <a:effectLst/>
              </a:rPr>
              <a:t>Polymorphic </a:t>
            </a:r>
            <a:r>
              <a:rPr lang="en-US" dirty="0"/>
              <a:t>viruses changes their code or periodically rewrites themselves to avoid detection</a:t>
            </a:r>
            <a:endParaRPr lang="en-US" dirty="0">
              <a:effectLst/>
            </a:endParaRPr>
          </a:p>
          <a:p>
            <a:pPr lvl="1">
              <a:spcBef>
                <a:spcPts val="0"/>
              </a:spcBef>
              <a:spcAft>
                <a:spcPts val="900"/>
              </a:spcAft>
            </a:pPr>
            <a:r>
              <a:rPr lang="en-US" dirty="0">
                <a:effectLst/>
              </a:rPr>
              <a:t>Multipartite </a:t>
            </a:r>
            <a:r>
              <a:rPr lang="en-US" dirty="0"/>
              <a:t>viruses are designed to infect multiple file types</a:t>
            </a:r>
            <a:endParaRPr lang="en-US" dirty="0">
              <a:effectLst/>
            </a:endParaRPr>
          </a:p>
          <a:p>
            <a:pPr lvl="1">
              <a:spcBef>
                <a:spcPts val="0"/>
              </a:spcBef>
              <a:spcAft>
                <a:spcPts val="900"/>
              </a:spcAft>
            </a:pPr>
            <a:r>
              <a:rPr lang="en-US" dirty="0">
                <a:effectLst/>
              </a:rPr>
              <a:t>Stealth </a:t>
            </a:r>
            <a:r>
              <a:rPr lang="en-US" dirty="0"/>
              <a:t>viruses temporarily erase their code from the files where they reside and hide in active memory</a:t>
            </a:r>
            <a:endParaRPr lang="en-US" dirty="0">
              <a:effectLst/>
            </a:endParaRPr>
          </a:p>
        </p:txBody>
      </p:sp>
      <p:pic>
        <p:nvPicPr>
          <p:cNvPr id="4098" name="Picture 2" descr="A History of Major Computer Viruses from the 1970s to the Present - The  Devolutions Blog">
            <a:extLst>
              <a:ext uri="{FF2B5EF4-FFF2-40B4-BE49-F238E27FC236}">
                <a16:creationId xmlns:a16="http://schemas.microsoft.com/office/drawing/2014/main" id="{7708A643-1F71-47AC-B6E4-8E67EFC846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7240" y="1604008"/>
            <a:ext cx="3717067" cy="3303271"/>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9A44DB23-3DAD-4ECE-AA84-253F1D7D9F49}"/>
              </a:ext>
            </a:extLst>
          </p:cNvPr>
          <p:cNvSpPr>
            <a:spLocks noGrp="1"/>
          </p:cNvSpPr>
          <p:nvPr>
            <p:ph type="sldNum" sz="quarter" idx="12"/>
          </p:nvPr>
        </p:nvSpPr>
        <p:spPr/>
        <p:txBody>
          <a:bodyPr/>
          <a:lstStyle/>
          <a:p>
            <a:fld id="{70C38C08-47C7-4847-B0BE-B9D8DEEB3D1B}" type="slidenum">
              <a:rPr lang="en-US" smtClean="0"/>
              <a:t>11</a:t>
            </a:fld>
            <a:endParaRPr lang="en-US"/>
          </a:p>
        </p:txBody>
      </p:sp>
    </p:spTree>
    <p:extLst>
      <p:ext uri="{BB962C8B-B14F-4D97-AF65-F5344CB8AC3E}">
        <p14:creationId xmlns:p14="http://schemas.microsoft.com/office/powerpoint/2010/main" val="3769886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3400" y="373779"/>
            <a:ext cx="7259781" cy="1314443"/>
          </a:xfrm>
        </p:spPr>
        <p:txBody>
          <a:bodyPr>
            <a:normAutofit fontScale="90000"/>
          </a:bodyPr>
          <a:lstStyle/>
          <a:p>
            <a:pPr>
              <a:lnSpc>
                <a:spcPct val="90000"/>
              </a:lnSpc>
            </a:pPr>
            <a:r>
              <a:rPr lang="en-US" sz="3100" dirty="0"/>
              <a:t>Online Annoyances and Social Engineering</a:t>
            </a:r>
            <a:br>
              <a:rPr lang="en-US" sz="3100" dirty="0"/>
            </a:br>
            <a:br>
              <a:rPr lang="en-US" sz="3100" dirty="0"/>
            </a:br>
            <a:br>
              <a:rPr lang="en-US" sz="2200" dirty="0"/>
            </a:br>
            <a:r>
              <a:rPr lang="en-US" sz="2200" dirty="0"/>
              <a:t>Online Annoyances (1 of 3)</a:t>
            </a:r>
          </a:p>
        </p:txBody>
      </p:sp>
      <p:cxnSp>
        <p:nvCxnSpPr>
          <p:cNvPr id="73" name="Straight Connector 72">
            <a:extLst>
              <a:ext uri="{FF2B5EF4-FFF2-40B4-BE49-F238E27FC236}">
                <a16:creationId xmlns:a16="http://schemas.microsoft.com/office/drawing/2014/main" id="{7DC0D673-1F99-4297-849B-F821ED3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33400" y="2062001"/>
            <a:ext cx="7010401" cy="4585467"/>
          </a:xfrm>
        </p:spPr>
        <p:txBody>
          <a:bodyPr>
            <a:normAutofit fontScale="92500" lnSpcReduction="10000"/>
          </a:bodyPr>
          <a:lstStyle/>
          <a:p>
            <a:pPr>
              <a:lnSpc>
                <a:spcPct val="110000"/>
              </a:lnSpc>
              <a:spcBef>
                <a:spcPts val="0"/>
              </a:spcBef>
              <a:spcAft>
                <a:spcPts val="1800"/>
              </a:spcAft>
            </a:pPr>
            <a:r>
              <a:rPr lang="en-US" sz="2400" dirty="0"/>
              <a:t>Malware has malicious intent</a:t>
            </a:r>
          </a:p>
          <a:p>
            <a:pPr lvl="1">
              <a:lnSpc>
                <a:spcPct val="110000"/>
              </a:lnSpc>
              <a:spcBef>
                <a:spcPts val="0"/>
              </a:spcBef>
              <a:spcAft>
                <a:spcPts val="1800"/>
              </a:spcAft>
            </a:pPr>
            <a:r>
              <a:rPr lang="en-US" sz="2400" dirty="0"/>
              <a:t>Adware displays sponsored advertisements</a:t>
            </a:r>
          </a:p>
          <a:p>
            <a:pPr lvl="1">
              <a:lnSpc>
                <a:spcPct val="110000"/>
              </a:lnSpc>
              <a:spcBef>
                <a:spcPts val="0"/>
              </a:spcBef>
              <a:spcAft>
                <a:spcPts val="1800"/>
              </a:spcAft>
            </a:pPr>
            <a:r>
              <a:rPr lang="en-US" sz="2400" dirty="0"/>
              <a:t>Spyware is an unwanted piggy-back program</a:t>
            </a:r>
          </a:p>
          <a:p>
            <a:pPr lvl="2">
              <a:lnSpc>
                <a:spcPct val="110000"/>
              </a:lnSpc>
              <a:spcBef>
                <a:spcPts val="0"/>
              </a:spcBef>
              <a:spcAft>
                <a:spcPts val="1800"/>
              </a:spcAft>
            </a:pPr>
            <a:r>
              <a:rPr lang="en-US" sz="2400" dirty="0"/>
              <a:t>Transmits information</a:t>
            </a:r>
          </a:p>
          <a:p>
            <a:pPr lvl="2">
              <a:lnSpc>
                <a:spcPct val="110000"/>
              </a:lnSpc>
              <a:spcBef>
                <a:spcPts val="0"/>
              </a:spcBef>
              <a:spcAft>
                <a:spcPts val="1800"/>
              </a:spcAft>
            </a:pPr>
            <a:r>
              <a:rPr lang="en-US" sz="2400" dirty="0"/>
              <a:t>Tracking cookies</a:t>
            </a:r>
          </a:p>
          <a:p>
            <a:pPr lvl="2">
              <a:lnSpc>
                <a:spcPct val="110000"/>
              </a:lnSpc>
              <a:spcBef>
                <a:spcPts val="0"/>
              </a:spcBef>
              <a:spcAft>
                <a:spcPts val="1800"/>
              </a:spcAft>
            </a:pPr>
            <a:r>
              <a:rPr lang="en-US" sz="2400" dirty="0"/>
              <a:t>Keystroke logger</a:t>
            </a:r>
          </a:p>
          <a:p>
            <a:pPr>
              <a:lnSpc>
                <a:spcPct val="110000"/>
              </a:lnSpc>
              <a:spcBef>
                <a:spcPts val="0"/>
              </a:spcBef>
              <a:spcAft>
                <a:spcPts val="1800"/>
              </a:spcAft>
            </a:pPr>
            <a:r>
              <a:rPr lang="en-US" sz="2400" dirty="0"/>
              <a:t>Many anti-spyware packages are available</a:t>
            </a:r>
          </a:p>
          <a:p>
            <a:pPr lvl="1">
              <a:lnSpc>
                <a:spcPct val="110000"/>
              </a:lnSpc>
              <a:spcBef>
                <a:spcPts val="0"/>
              </a:spcBef>
              <a:spcAft>
                <a:spcPts val="1800"/>
              </a:spcAft>
            </a:pPr>
            <a:r>
              <a:rPr lang="en-US" sz="2400" dirty="0"/>
              <a:t>Anti-Malware, Ad-Aware, Spybot</a:t>
            </a:r>
          </a:p>
        </p:txBody>
      </p:sp>
      <p:pic>
        <p:nvPicPr>
          <p:cNvPr id="6146" name="Picture 2" descr="What is malware: Definition, examples, detection and recovery | CSO Online">
            <a:extLst>
              <a:ext uri="{FF2B5EF4-FFF2-40B4-BE49-F238E27FC236}">
                <a16:creationId xmlns:a16="http://schemas.microsoft.com/office/drawing/2014/main" id="{4F805AC4-8523-4028-8330-9873630CA0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971" r="11484" b="2"/>
          <a:stretch/>
        </p:blipFill>
        <p:spPr bwMode="auto">
          <a:xfrm>
            <a:off x="7232478" y="1031000"/>
            <a:ext cx="4426122" cy="442612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EAE6F0DE-06CD-4A66-90BF-48C87843B518}"/>
              </a:ext>
            </a:extLst>
          </p:cNvPr>
          <p:cNvSpPr>
            <a:spLocks noGrp="1"/>
          </p:cNvSpPr>
          <p:nvPr>
            <p:ph type="sldNum" sz="quarter" idx="12"/>
          </p:nvPr>
        </p:nvSpPr>
        <p:spPr/>
        <p:txBody>
          <a:bodyPr/>
          <a:lstStyle/>
          <a:p>
            <a:fld id="{70C38C08-47C7-4847-B0BE-B9D8DEEB3D1B}" type="slidenum">
              <a:rPr lang="en-US" smtClean="0"/>
              <a:t>12</a:t>
            </a:fld>
            <a:endParaRPr lang="en-US"/>
          </a:p>
        </p:txBody>
      </p:sp>
    </p:spTree>
    <p:extLst>
      <p:ext uri="{BB962C8B-B14F-4D97-AF65-F5344CB8AC3E}">
        <p14:creationId xmlns:p14="http://schemas.microsoft.com/office/powerpoint/2010/main" val="285400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720" y="198120"/>
            <a:ext cx="9890760" cy="1295400"/>
          </a:xfrm>
        </p:spPr>
        <p:txBody>
          <a:bodyPr>
            <a:noAutofit/>
          </a:bodyPr>
          <a:lstStyle/>
          <a:p>
            <a:r>
              <a:rPr lang="en-US" dirty="0"/>
              <a:t>Online Annoyances and Social Engineering</a:t>
            </a:r>
            <a:br>
              <a:rPr lang="en-US" dirty="0"/>
            </a:br>
            <a:br>
              <a:rPr lang="en-US" sz="2700" dirty="0"/>
            </a:br>
            <a:r>
              <a:rPr lang="en-US" sz="3200" dirty="0"/>
              <a:t>Online Annoyances (2 of 3)</a:t>
            </a:r>
            <a:br>
              <a:rPr lang="en-US" sz="3200" dirty="0"/>
            </a:br>
            <a:endParaRPr lang="en-US" sz="2700" dirty="0"/>
          </a:p>
        </p:txBody>
      </p:sp>
      <p:sp>
        <p:nvSpPr>
          <p:cNvPr id="3" name="Content Placeholder 2"/>
          <p:cNvSpPr>
            <a:spLocks noGrp="1"/>
          </p:cNvSpPr>
          <p:nvPr>
            <p:ph idx="1"/>
          </p:nvPr>
        </p:nvSpPr>
        <p:spPr>
          <a:xfrm>
            <a:off x="1066800" y="1905002"/>
            <a:ext cx="8229600" cy="2133599"/>
          </a:xfrm>
        </p:spPr>
        <p:txBody>
          <a:bodyPr/>
          <a:lstStyle/>
          <a:p>
            <a:pPr>
              <a:spcBef>
                <a:spcPts val="0"/>
              </a:spcBef>
              <a:spcAft>
                <a:spcPts val="900"/>
              </a:spcAft>
            </a:pPr>
            <a:r>
              <a:rPr lang="en-US" dirty="0">
                <a:solidFill>
                  <a:srgbClr val="007FA3"/>
                </a:solidFill>
              </a:rPr>
              <a:t>Spam (junk e-mail)</a:t>
            </a:r>
          </a:p>
          <a:p>
            <a:pPr>
              <a:spcBef>
                <a:spcPts val="0"/>
              </a:spcBef>
              <a:spcAft>
                <a:spcPts val="900"/>
              </a:spcAft>
            </a:pPr>
            <a:r>
              <a:rPr lang="en-US" dirty="0">
                <a:solidFill>
                  <a:srgbClr val="007FA3"/>
                </a:solidFill>
              </a:rPr>
              <a:t>Tactics to minimize spam (spam filter)</a:t>
            </a:r>
          </a:p>
          <a:p>
            <a:pPr>
              <a:spcBef>
                <a:spcPts val="0"/>
              </a:spcBef>
              <a:spcAft>
                <a:spcPts val="900"/>
              </a:spcAft>
            </a:pPr>
            <a:r>
              <a:rPr lang="en-US" dirty="0"/>
              <a:t>Create and use secondary email so that account could be deleted when it reaches a saturated point</a:t>
            </a:r>
            <a:endParaRPr lang="en-US" dirty="0">
              <a:solidFill>
                <a:srgbClr val="007FA3"/>
              </a:solidFill>
            </a:endParaRPr>
          </a:p>
          <a:p>
            <a:pPr>
              <a:spcBef>
                <a:spcPts val="0"/>
              </a:spcBef>
              <a:spcAft>
                <a:spcPts val="900"/>
              </a:spcAft>
            </a:pPr>
            <a:endParaRPr lang="en-US" dirty="0">
              <a:solidFill>
                <a:srgbClr val="007FA3"/>
              </a:solidFill>
            </a:endParaRPr>
          </a:p>
        </p:txBody>
      </p:sp>
      <p:pic>
        <p:nvPicPr>
          <p:cNvPr id="6" name="Picture 5" descr="A screenshot shows the Google Inbox with Spam encircled.  On the right, text reads, Items that have been in Spam more than 30 days will be automatically deleted. An option reads, EMPTY SPAM NOW. ">
            <a:extLst>
              <a:ext uri="{FF2B5EF4-FFF2-40B4-BE49-F238E27FC236}">
                <a16:creationId xmlns:a16="http://schemas.microsoft.com/office/drawing/2014/main" id="{29C0E615-648D-41AC-8ACE-E03ACB9805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9894" y="4038601"/>
            <a:ext cx="7796506" cy="2677972"/>
          </a:xfrm>
          <a:prstGeom prst="rect">
            <a:avLst/>
          </a:prstGeom>
        </p:spPr>
      </p:pic>
      <p:sp>
        <p:nvSpPr>
          <p:cNvPr id="4" name="Slide Number Placeholder 3">
            <a:extLst>
              <a:ext uri="{FF2B5EF4-FFF2-40B4-BE49-F238E27FC236}">
                <a16:creationId xmlns:a16="http://schemas.microsoft.com/office/drawing/2014/main" id="{EE97F7B3-C267-4912-BAAC-A4361ABD7A6F}"/>
              </a:ext>
            </a:extLst>
          </p:cNvPr>
          <p:cNvSpPr>
            <a:spLocks noGrp="1"/>
          </p:cNvSpPr>
          <p:nvPr>
            <p:ph type="sldNum" sz="quarter" idx="12"/>
          </p:nvPr>
        </p:nvSpPr>
        <p:spPr/>
        <p:txBody>
          <a:bodyPr/>
          <a:lstStyle/>
          <a:p>
            <a:fld id="{70C38C08-47C7-4847-B0BE-B9D8DEEB3D1B}" type="slidenum">
              <a:rPr lang="en-US" smtClean="0"/>
              <a:t>13</a:t>
            </a:fld>
            <a:endParaRPr lang="en-US"/>
          </a:p>
        </p:txBody>
      </p:sp>
    </p:spTree>
    <p:extLst>
      <p:ext uri="{BB962C8B-B14F-4D97-AF65-F5344CB8AC3E}">
        <p14:creationId xmlns:p14="http://schemas.microsoft.com/office/powerpoint/2010/main" val="277651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4058" y="207818"/>
            <a:ext cx="10043160" cy="1600200"/>
          </a:xfrm>
        </p:spPr>
        <p:txBody>
          <a:bodyPr>
            <a:noAutofit/>
          </a:bodyPr>
          <a:lstStyle/>
          <a:p>
            <a:r>
              <a:rPr lang="en-US"/>
              <a:t>Online Annoyances and Social Engineering</a:t>
            </a:r>
            <a:br>
              <a:rPr lang="en-US" sz="2700"/>
            </a:br>
            <a:br>
              <a:rPr lang="en-US" sz="2700"/>
            </a:br>
            <a:r>
              <a:rPr lang="en-US" sz="3200"/>
              <a:t>Online Annoyances (3 of 3)</a:t>
            </a:r>
            <a:endParaRPr lang="en-US" sz="2700" dirty="0"/>
          </a:p>
        </p:txBody>
      </p:sp>
      <p:sp>
        <p:nvSpPr>
          <p:cNvPr id="3" name="Content Placeholder 2"/>
          <p:cNvSpPr>
            <a:spLocks noGrp="1"/>
          </p:cNvSpPr>
          <p:nvPr>
            <p:ph idx="1"/>
          </p:nvPr>
        </p:nvSpPr>
        <p:spPr>
          <a:xfrm>
            <a:off x="436418" y="2240280"/>
            <a:ext cx="7148946" cy="4617720"/>
          </a:xfrm>
        </p:spPr>
        <p:txBody>
          <a:bodyPr>
            <a:normAutofit/>
          </a:bodyPr>
          <a:lstStyle/>
          <a:p>
            <a:pPr>
              <a:spcBef>
                <a:spcPts val="0"/>
              </a:spcBef>
              <a:spcAft>
                <a:spcPts val="1200"/>
              </a:spcAft>
            </a:pPr>
            <a:r>
              <a:rPr lang="en-US" dirty="0">
                <a:solidFill>
                  <a:srgbClr val="007FA3"/>
                </a:solidFill>
              </a:rPr>
              <a:t>Cookies are small text files received when you visit a website</a:t>
            </a:r>
          </a:p>
          <a:p>
            <a:pPr>
              <a:spcBef>
                <a:spcPts val="0"/>
              </a:spcBef>
              <a:spcAft>
                <a:spcPts val="1200"/>
              </a:spcAft>
            </a:pPr>
            <a:r>
              <a:rPr lang="en-US" dirty="0">
                <a:solidFill>
                  <a:srgbClr val="007FA3"/>
                </a:solidFill>
              </a:rPr>
              <a:t>Help companies determine the effectiveness of their marketing</a:t>
            </a:r>
          </a:p>
          <a:p>
            <a:pPr>
              <a:spcBef>
                <a:spcPts val="0"/>
              </a:spcBef>
              <a:spcAft>
                <a:spcPts val="1200"/>
              </a:spcAft>
            </a:pPr>
            <a:r>
              <a:rPr lang="en-US" dirty="0">
                <a:solidFill>
                  <a:srgbClr val="007FA3"/>
                </a:solidFill>
              </a:rPr>
              <a:t>Do not search your hard drive for personal information</a:t>
            </a:r>
          </a:p>
          <a:p>
            <a:pPr>
              <a:spcBef>
                <a:spcPts val="0"/>
              </a:spcBef>
              <a:spcAft>
                <a:spcPts val="1200"/>
              </a:spcAft>
            </a:pPr>
            <a:r>
              <a:rPr lang="en-US" dirty="0">
                <a:solidFill>
                  <a:srgbClr val="007FA3"/>
                </a:solidFill>
              </a:rPr>
              <a:t>May invade your privacy</a:t>
            </a:r>
          </a:p>
          <a:p>
            <a:pPr>
              <a:spcBef>
                <a:spcPts val="0"/>
              </a:spcBef>
              <a:spcAft>
                <a:spcPts val="1200"/>
              </a:spcAft>
            </a:pPr>
            <a:r>
              <a:rPr lang="en-US" dirty="0">
                <a:solidFill>
                  <a:srgbClr val="007FA3"/>
                </a:solidFill>
              </a:rPr>
              <a:t>Pose no security threat</a:t>
            </a:r>
          </a:p>
        </p:txBody>
      </p:sp>
      <p:pic>
        <p:nvPicPr>
          <p:cNvPr id="7170" name="Picture 2" descr="Cookies Are the Original Ransomware | PCMag">
            <a:extLst>
              <a:ext uri="{FF2B5EF4-FFF2-40B4-BE49-F238E27FC236}">
                <a16:creationId xmlns:a16="http://schemas.microsoft.com/office/drawing/2014/main" id="{2B5FA8A1-3686-44B9-A9F9-6BBFBFDBB9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7909" y="2434590"/>
            <a:ext cx="3539626" cy="1988820"/>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
        <p:nvSpPr>
          <p:cNvPr id="4" name="Slide Number Placeholder 3">
            <a:extLst>
              <a:ext uri="{FF2B5EF4-FFF2-40B4-BE49-F238E27FC236}">
                <a16:creationId xmlns:a16="http://schemas.microsoft.com/office/drawing/2014/main" id="{19C57242-8D3D-4AC0-BC16-B123F4884B9A}"/>
              </a:ext>
            </a:extLst>
          </p:cNvPr>
          <p:cNvSpPr>
            <a:spLocks noGrp="1"/>
          </p:cNvSpPr>
          <p:nvPr>
            <p:ph type="sldNum" sz="quarter" idx="12"/>
          </p:nvPr>
        </p:nvSpPr>
        <p:spPr/>
        <p:txBody>
          <a:bodyPr/>
          <a:lstStyle/>
          <a:p>
            <a:fld id="{70C38C08-47C7-4847-B0BE-B9D8DEEB3D1B}" type="slidenum">
              <a:rPr lang="en-US" smtClean="0"/>
              <a:t>14</a:t>
            </a:fld>
            <a:endParaRPr lang="en-US"/>
          </a:p>
        </p:txBody>
      </p:sp>
    </p:spTree>
    <p:extLst>
      <p:ext uri="{BB962C8B-B14F-4D97-AF65-F5344CB8AC3E}">
        <p14:creationId xmlns:p14="http://schemas.microsoft.com/office/powerpoint/2010/main" val="10457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4320" y="914399"/>
            <a:ext cx="4399624" cy="4578624"/>
          </a:xfrm>
        </p:spPr>
        <p:txBody>
          <a:bodyPr anchor="b">
            <a:normAutofit/>
          </a:bodyPr>
          <a:lstStyle/>
          <a:p>
            <a:pPr>
              <a:lnSpc>
                <a:spcPct val="90000"/>
              </a:lnSpc>
            </a:pPr>
            <a:r>
              <a:rPr lang="en-US" dirty="0"/>
              <a:t>Online Annoyances and Social Engineering</a:t>
            </a:r>
            <a:br>
              <a:rPr lang="en-US" dirty="0"/>
            </a:br>
            <a:br>
              <a:rPr lang="en-US" dirty="0"/>
            </a:br>
            <a:br>
              <a:rPr lang="en-US" dirty="0"/>
            </a:br>
            <a:r>
              <a:rPr lang="en-US" sz="3200" dirty="0"/>
              <a:t>Social Engineering</a:t>
            </a:r>
            <a:br>
              <a:rPr lang="en-US" sz="3200" dirty="0"/>
            </a:br>
            <a:r>
              <a:rPr lang="en-US" sz="3200" dirty="0"/>
              <a:t> (1 of 3)</a:t>
            </a:r>
            <a:br>
              <a:rPr lang="en-US" sz="3200" dirty="0"/>
            </a:br>
            <a:endParaRPr lang="en-US" dirty="0"/>
          </a:p>
        </p:txBody>
      </p:sp>
      <p:cxnSp>
        <p:nvCxnSpPr>
          <p:cNvPr id="11" name="Straight Connector 10">
            <a:extLst>
              <a:ext uri="{FF2B5EF4-FFF2-40B4-BE49-F238E27FC236}">
                <a16:creationId xmlns:a16="http://schemas.microsoft.com/office/drawing/2014/main" id="{B209265E-E0D7-493B-97CE-2263D50C3F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EEFA0599-2518-4E8C-8CCC-729E66E729E9}"/>
              </a:ext>
            </a:extLst>
          </p:cNvPr>
          <p:cNvGraphicFramePr>
            <a:graphicFrameLocks noGrp="1"/>
          </p:cNvGraphicFramePr>
          <p:nvPr>
            <p:ph idx="1"/>
            <p:extLst>
              <p:ext uri="{D42A27DB-BD31-4B8C-83A1-F6EECF244321}">
                <p14:modId xmlns:p14="http://schemas.microsoft.com/office/powerpoint/2010/main" val="801709023"/>
              </p:ext>
            </p:extLst>
          </p:nvPr>
        </p:nvGraphicFramePr>
        <p:xfrm>
          <a:off x="5056329" y="693388"/>
          <a:ext cx="6646606" cy="54712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a:extLst>
              <a:ext uri="{FF2B5EF4-FFF2-40B4-BE49-F238E27FC236}">
                <a16:creationId xmlns:a16="http://schemas.microsoft.com/office/drawing/2014/main" id="{ABC88107-96B7-442A-92B0-A728E6017554}"/>
              </a:ext>
            </a:extLst>
          </p:cNvPr>
          <p:cNvCxnSpPr/>
          <p:nvPr/>
        </p:nvCxnSpPr>
        <p:spPr>
          <a:xfrm flipH="1">
            <a:off x="5056329" y="3962400"/>
            <a:ext cx="7028991" cy="0"/>
          </a:xfrm>
          <a:prstGeom prst="line">
            <a:avLst/>
          </a:prstGeom>
        </p:spPr>
        <p:style>
          <a:lnRef idx="3">
            <a:schemeClr val="accent3"/>
          </a:lnRef>
          <a:fillRef idx="0">
            <a:schemeClr val="accent3"/>
          </a:fillRef>
          <a:effectRef idx="2">
            <a:schemeClr val="accent3"/>
          </a:effectRef>
          <a:fontRef idx="minor">
            <a:schemeClr val="tx1"/>
          </a:fontRef>
        </p:style>
      </p:cxnSp>
      <p:sp>
        <p:nvSpPr>
          <p:cNvPr id="7" name="Slide Number Placeholder 6">
            <a:extLst>
              <a:ext uri="{FF2B5EF4-FFF2-40B4-BE49-F238E27FC236}">
                <a16:creationId xmlns:a16="http://schemas.microsoft.com/office/drawing/2014/main" id="{989243C2-8B23-4E28-AAD7-67A04AA41956}"/>
              </a:ext>
            </a:extLst>
          </p:cNvPr>
          <p:cNvSpPr>
            <a:spLocks noGrp="1"/>
          </p:cNvSpPr>
          <p:nvPr>
            <p:ph type="sldNum" sz="quarter" idx="12"/>
          </p:nvPr>
        </p:nvSpPr>
        <p:spPr/>
        <p:txBody>
          <a:bodyPr/>
          <a:lstStyle/>
          <a:p>
            <a:fld id="{70C38C08-47C7-4847-B0BE-B9D8DEEB3D1B}" type="slidenum">
              <a:rPr lang="en-US" smtClean="0"/>
              <a:t>15</a:t>
            </a:fld>
            <a:endParaRPr lang="en-US"/>
          </a:p>
        </p:txBody>
      </p:sp>
    </p:spTree>
    <p:extLst>
      <p:ext uri="{BB962C8B-B14F-4D97-AF65-F5344CB8AC3E}">
        <p14:creationId xmlns:p14="http://schemas.microsoft.com/office/powerpoint/2010/main" val="1564766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695" y="48411"/>
            <a:ext cx="9635623" cy="1551791"/>
          </a:xfrm>
        </p:spPr>
        <p:txBody>
          <a:bodyPr>
            <a:noAutofit/>
          </a:bodyPr>
          <a:lstStyle/>
          <a:p>
            <a:r>
              <a:rPr lang="en-US" dirty="0"/>
              <a:t>Online Annoyances and Social Engineering</a:t>
            </a:r>
            <a:br>
              <a:rPr lang="en-US" sz="3000" dirty="0"/>
            </a:br>
            <a:br>
              <a:rPr lang="en-US" sz="3000" dirty="0"/>
            </a:br>
            <a:r>
              <a:rPr lang="en-US" sz="3200" dirty="0"/>
              <a:t>Social Engineering (2 of 3)</a:t>
            </a:r>
            <a:br>
              <a:rPr lang="en-US" sz="3200" dirty="0"/>
            </a:br>
            <a:endParaRPr lang="en-US" sz="3200" dirty="0"/>
          </a:p>
        </p:txBody>
      </p:sp>
      <p:sp>
        <p:nvSpPr>
          <p:cNvPr id="3" name="Content Placeholder 2"/>
          <p:cNvSpPr>
            <a:spLocks noGrp="1"/>
          </p:cNvSpPr>
          <p:nvPr>
            <p:ph idx="1"/>
          </p:nvPr>
        </p:nvSpPr>
        <p:spPr>
          <a:xfrm>
            <a:off x="167640" y="1734672"/>
            <a:ext cx="8534400" cy="4940447"/>
          </a:xfrm>
        </p:spPr>
        <p:txBody>
          <a:bodyPr>
            <a:normAutofit/>
          </a:bodyPr>
          <a:lstStyle/>
          <a:p>
            <a:pPr marL="0" indent="0">
              <a:spcBef>
                <a:spcPts val="0"/>
              </a:spcBef>
              <a:spcAft>
                <a:spcPts val="1200"/>
              </a:spcAft>
              <a:buNone/>
            </a:pPr>
            <a:r>
              <a:rPr lang="en-US" sz="1800" b="1" dirty="0">
                <a:solidFill>
                  <a:srgbClr val="0070C0"/>
                </a:solidFill>
              </a:rPr>
              <a:t>THREE</a:t>
            </a:r>
            <a:r>
              <a:rPr lang="en-US" sz="1800" dirty="0">
                <a:solidFill>
                  <a:srgbClr val="007FA3"/>
                </a:solidFill>
              </a:rPr>
              <a:t> forms of social engineering</a:t>
            </a:r>
          </a:p>
          <a:p>
            <a:pPr>
              <a:spcBef>
                <a:spcPts val="0"/>
              </a:spcBef>
              <a:spcAft>
                <a:spcPts val="1200"/>
              </a:spcAft>
            </a:pPr>
            <a:r>
              <a:rPr lang="en-US" sz="1800" dirty="0">
                <a:solidFill>
                  <a:srgbClr val="007FA3"/>
                </a:solidFill>
              </a:rPr>
              <a:t>Phishing</a:t>
            </a:r>
          </a:p>
          <a:p>
            <a:pPr lvl="1">
              <a:spcBef>
                <a:spcPts val="0"/>
              </a:spcBef>
              <a:spcAft>
                <a:spcPts val="1200"/>
              </a:spcAft>
            </a:pPr>
            <a:r>
              <a:rPr lang="en-US" sz="1600" dirty="0"/>
              <a:t>Luring people into</a:t>
            </a:r>
            <a:br>
              <a:rPr lang="en-US" sz="1600" dirty="0"/>
            </a:br>
            <a:r>
              <a:rPr lang="en-US" sz="1600" dirty="0"/>
              <a:t>revealing information</a:t>
            </a:r>
          </a:p>
          <a:p>
            <a:pPr>
              <a:spcBef>
                <a:spcPts val="0"/>
              </a:spcBef>
              <a:spcAft>
                <a:spcPts val="1200"/>
              </a:spcAft>
            </a:pPr>
            <a:r>
              <a:rPr lang="en-US" sz="1800" dirty="0">
                <a:solidFill>
                  <a:srgbClr val="007FA3"/>
                </a:solidFill>
              </a:rPr>
              <a:t>Pharming</a:t>
            </a:r>
          </a:p>
          <a:p>
            <a:pPr lvl="1">
              <a:spcBef>
                <a:spcPts val="0"/>
              </a:spcBef>
              <a:spcAft>
                <a:spcPts val="1200"/>
              </a:spcAft>
            </a:pPr>
            <a:r>
              <a:rPr lang="en-US" sz="1600" dirty="0"/>
              <a:t>Malicious code</a:t>
            </a:r>
            <a:br>
              <a:rPr lang="en-US" sz="1600" dirty="0"/>
            </a:br>
            <a:r>
              <a:rPr lang="en-US" sz="1600" dirty="0"/>
              <a:t>planted on your computer to gather information</a:t>
            </a:r>
          </a:p>
          <a:p>
            <a:pPr>
              <a:spcBef>
                <a:spcPts val="0"/>
              </a:spcBef>
              <a:spcAft>
                <a:spcPts val="1200"/>
              </a:spcAft>
            </a:pPr>
            <a:r>
              <a:rPr lang="en-US" sz="1800" dirty="0">
                <a:solidFill>
                  <a:srgbClr val="007FA3"/>
                </a:solidFill>
              </a:rPr>
              <a:t>Scareware</a:t>
            </a:r>
          </a:p>
          <a:p>
            <a:pPr lvl="1">
              <a:spcBef>
                <a:spcPts val="0"/>
              </a:spcBef>
              <a:spcAft>
                <a:spcPts val="1200"/>
              </a:spcAft>
            </a:pPr>
            <a:r>
              <a:rPr lang="en-US" sz="1600" dirty="0"/>
              <a:t>Type of malware</a:t>
            </a:r>
          </a:p>
          <a:p>
            <a:pPr lvl="1">
              <a:spcBef>
                <a:spcPts val="0"/>
              </a:spcBef>
              <a:spcAft>
                <a:spcPts val="1200"/>
              </a:spcAft>
            </a:pPr>
            <a:r>
              <a:rPr lang="en-US" sz="1600" dirty="0"/>
              <a:t>Attempts to convince you something is wrong … and to pay money to fix it</a:t>
            </a:r>
          </a:p>
          <a:p>
            <a:pPr lvl="1">
              <a:spcBef>
                <a:spcPts val="0"/>
              </a:spcBef>
              <a:spcAft>
                <a:spcPts val="1200"/>
              </a:spcAft>
            </a:pPr>
            <a:r>
              <a:rPr lang="en-US" sz="1600" dirty="0"/>
              <a:t>Encrypting your files and demand money for decrypting</a:t>
            </a:r>
          </a:p>
          <a:p>
            <a:pPr lvl="1">
              <a:spcBef>
                <a:spcPts val="0"/>
              </a:spcBef>
              <a:spcAft>
                <a:spcPts val="1200"/>
              </a:spcAft>
            </a:pPr>
            <a:endParaRPr lang="en-US" sz="1600" dirty="0"/>
          </a:p>
        </p:txBody>
      </p:sp>
      <p:pic>
        <p:nvPicPr>
          <p:cNvPr id="6" name="Picture 5" descr="A web page of HealthCare.gov  shows the Norton Safe Web popup window on top of the page reading, Norton Rating, Secure with a Norton Secured checkmark.">
            <a:extLst>
              <a:ext uri="{FF2B5EF4-FFF2-40B4-BE49-F238E27FC236}">
                <a16:creationId xmlns:a16="http://schemas.microsoft.com/office/drawing/2014/main" id="{83CAC0B7-3183-4110-9E18-47CADB27FD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53977" y="2499360"/>
            <a:ext cx="4976306" cy="2773679"/>
          </a:xfrm>
          <a:prstGeom prst="rect">
            <a:avLst/>
          </a:prstGeom>
        </p:spPr>
      </p:pic>
      <p:sp>
        <p:nvSpPr>
          <p:cNvPr id="4" name="Slide Number Placeholder 3">
            <a:extLst>
              <a:ext uri="{FF2B5EF4-FFF2-40B4-BE49-F238E27FC236}">
                <a16:creationId xmlns:a16="http://schemas.microsoft.com/office/drawing/2014/main" id="{33E39DB2-0171-4AFE-AD79-D7482AC5AC4A}"/>
              </a:ext>
            </a:extLst>
          </p:cNvPr>
          <p:cNvSpPr>
            <a:spLocks noGrp="1"/>
          </p:cNvSpPr>
          <p:nvPr>
            <p:ph type="sldNum" sz="quarter" idx="12"/>
          </p:nvPr>
        </p:nvSpPr>
        <p:spPr/>
        <p:txBody>
          <a:bodyPr/>
          <a:lstStyle/>
          <a:p>
            <a:fld id="{70C38C08-47C7-4847-B0BE-B9D8DEEB3D1B}" type="slidenum">
              <a:rPr lang="en-US" smtClean="0"/>
              <a:t>16</a:t>
            </a:fld>
            <a:endParaRPr lang="en-US"/>
          </a:p>
        </p:txBody>
      </p:sp>
    </p:spTree>
    <p:extLst>
      <p:ext uri="{BB962C8B-B14F-4D97-AF65-F5344CB8AC3E}">
        <p14:creationId xmlns:p14="http://schemas.microsoft.com/office/powerpoint/2010/main" val="2763166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What is Social Engineering and Why Healthcare is Vulnerable – Paubox">
            <a:extLst>
              <a:ext uri="{FF2B5EF4-FFF2-40B4-BE49-F238E27FC236}">
                <a16:creationId xmlns:a16="http://schemas.microsoft.com/office/drawing/2014/main" id="{9C2B957B-750C-42D8-99B5-6FE0E5322F1B}"/>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r="14611"/>
          <a:stretch/>
        </p:blipFill>
        <p:spPr bwMode="auto">
          <a:xfrm>
            <a:off x="-4703" y="10"/>
            <a:ext cx="7807947"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F7017262-EEEC-4F5E-917D-A55E68A11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33640" y="-1533639"/>
            <a:ext cx="4735963" cy="7803244"/>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227286"/>
            <a:ext cx="7803243" cy="3156253"/>
          </a:xfrm>
        </p:spPr>
        <p:txBody>
          <a:bodyPr>
            <a:normAutofit/>
          </a:bodyPr>
          <a:lstStyle/>
          <a:p>
            <a:pPr>
              <a:lnSpc>
                <a:spcPct val="90000"/>
              </a:lnSpc>
            </a:pPr>
            <a:r>
              <a:rPr lang="en-US" sz="3200" dirty="0">
                <a:solidFill>
                  <a:srgbClr val="FFFFFF"/>
                </a:solidFill>
              </a:rPr>
              <a:t>Online Annoyances and Social Engineering</a:t>
            </a:r>
            <a:br>
              <a:rPr lang="en-US" sz="3700" dirty="0">
                <a:solidFill>
                  <a:srgbClr val="FFFFFF"/>
                </a:solidFill>
              </a:rPr>
            </a:br>
            <a:br>
              <a:rPr lang="en-US" sz="3700" dirty="0">
                <a:solidFill>
                  <a:srgbClr val="FFFFFF"/>
                </a:solidFill>
              </a:rPr>
            </a:br>
            <a:r>
              <a:rPr lang="en-US" sz="2200" dirty="0">
                <a:solidFill>
                  <a:srgbClr val="FFFFFF"/>
                </a:solidFill>
              </a:rPr>
              <a:t>Social Engineering (3 of 3)</a:t>
            </a:r>
            <a:br>
              <a:rPr lang="en-US" sz="3700" dirty="0">
                <a:solidFill>
                  <a:srgbClr val="FFFFFF"/>
                </a:solidFill>
              </a:rPr>
            </a:br>
            <a:endParaRPr lang="en-US" sz="3700" dirty="0">
              <a:solidFill>
                <a:srgbClr val="FFFFFF"/>
              </a:solidFill>
            </a:endParaRPr>
          </a:p>
        </p:txBody>
      </p:sp>
      <p:cxnSp>
        <p:nvCxnSpPr>
          <p:cNvPr id="75" name="Straight Connector 74">
            <a:extLst>
              <a:ext uri="{FF2B5EF4-FFF2-40B4-BE49-F238E27FC236}">
                <a16:creationId xmlns:a16="http://schemas.microsoft.com/office/drawing/2014/main" id="{9A3EDAAA-869E-4AA2-A7CE-BF2C025963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7803243" y="227285"/>
            <a:ext cx="4388757" cy="6403429"/>
          </a:xfrm>
        </p:spPr>
        <p:txBody>
          <a:bodyPr>
            <a:normAutofit fontScale="92500" lnSpcReduction="10000"/>
          </a:bodyPr>
          <a:lstStyle/>
          <a:p>
            <a:pPr>
              <a:lnSpc>
                <a:spcPct val="110000"/>
              </a:lnSpc>
              <a:spcBef>
                <a:spcPts val="0"/>
              </a:spcBef>
              <a:spcAft>
                <a:spcPts val="1200"/>
              </a:spcAft>
            </a:pPr>
            <a:r>
              <a:rPr lang="en-US" sz="2400" b="1" dirty="0">
                <a:solidFill>
                  <a:srgbClr val="0070C0"/>
                </a:solidFill>
              </a:rPr>
              <a:t>Guidelines to avoid schemes</a:t>
            </a:r>
          </a:p>
          <a:p>
            <a:pPr lvl="1">
              <a:lnSpc>
                <a:spcPct val="110000"/>
              </a:lnSpc>
              <a:spcBef>
                <a:spcPts val="0"/>
              </a:spcBef>
              <a:spcAft>
                <a:spcPts val="1200"/>
              </a:spcAft>
            </a:pPr>
            <a:r>
              <a:rPr lang="en-US" sz="2400" dirty="0"/>
              <a:t>Never reply directly to any e-mail asking for personal information or click on some website banners, pop-up boxes</a:t>
            </a:r>
          </a:p>
          <a:p>
            <a:pPr lvl="1">
              <a:lnSpc>
                <a:spcPct val="110000"/>
              </a:lnSpc>
              <a:spcBef>
                <a:spcPts val="0"/>
              </a:spcBef>
              <a:spcAft>
                <a:spcPts val="1200"/>
              </a:spcAft>
            </a:pPr>
            <a:r>
              <a:rPr lang="en-US" sz="2400" dirty="0"/>
              <a:t>Do not click on a link in an email</a:t>
            </a:r>
          </a:p>
          <a:p>
            <a:pPr lvl="1">
              <a:lnSpc>
                <a:spcPct val="110000"/>
              </a:lnSpc>
              <a:spcBef>
                <a:spcPts val="0"/>
              </a:spcBef>
              <a:spcAft>
                <a:spcPts val="1200"/>
              </a:spcAft>
            </a:pPr>
            <a:r>
              <a:rPr lang="en-US" sz="2400" dirty="0"/>
              <a:t>Check with the company asking for information</a:t>
            </a:r>
          </a:p>
          <a:p>
            <a:pPr lvl="1">
              <a:lnSpc>
                <a:spcPct val="110000"/>
              </a:lnSpc>
              <a:spcBef>
                <a:spcPts val="0"/>
              </a:spcBef>
              <a:spcAft>
                <a:spcPts val="1200"/>
              </a:spcAft>
            </a:pPr>
            <a:r>
              <a:rPr lang="en-US" sz="2400" dirty="0"/>
              <a:t>Never give personal information over the internet unless you know the site is secure</a:t>
            </a:r>
          </a:p>
          <a:p>
            <a:pPr lvl="1">
              <a:lnSpc>
                <a:spcPct val="110000"/>
              </a:lnSpc>
              <a:spcBef>
                <a:spcPts val="0"/>
              </a:spcBef>
              <a:spcAft>
                <a:spcPts val="1200"/>
              </a:spcAft>
            </a:pPr>
            <a:r>
              <a:rPr lang="en-US" sz="2400" dirty="0"/>
              <a:t>Use phishing filters and internet security software, like McAfee, Norton etc.</a:t>
            </a:r>
          </a:p>
          <a:p>
            <a:pPr lvl="1">
              <a:lnSpc>
                <a:spcPct val="110000"/>
              </a:lnSpc>
              <a:spcBef>
                <a:spcPts val="0"/>
              </a:spcBef>
              <a:spcAft>
                <a:spcPts val="1200"/>
              </a:spcAft>
            </a:pPr>
            <a:endParaRPr lang="en-US" sz="2400" dirty="0"/>
          </a:p>
        </p:txBody>
      </p:sp>
      <p:sp>
        <p:nvSpPr>
          <p:cNvPr id="4" name="Slide Number Placeholder 3">
            <a:extLst>
              <a:ext uri="{FF2B5EF4-FFF2-40B4-BE49-F238E27FC236}">
                <a16:creationId xmlns:a16="http://schemas.microsoft.com/office/drawing/2014/main" id="{62F2233B-D720-45EB-9138-F7FFDEF2D4EB}"/>
              </a:ext>
            </a:extLst>
          </p:cNvPr>
          <p:cNvSpPr>
            <a:spLocks noGrp="1"/>
          </p:cNvSpPr>
          <p:nvPr>
            <p:ph type="sldNum" sz="quarter" idx="12"/>
          </p:nvPr>
        </p:nvSpPr>
        <p:spPr/>
        <p:txBody>
          <a:bodyPr/>
          <a:lstStyle/>
          <a:p>
            <a:fld id="{70C38C08-47C7-4847-B0BE-B9D8DEEB3D1B}" type="slidenum">
              <a:rPr lang="en-US" smtClean="0"/>
              <a:t>17</a:t>
            </a:fld>
            <a:endParaRPr lang="en-US"/>
          </a:p>
        </p:txBody>
      </p:sp>
    </p:spTree>
    <p:extLst>
      <p:ext uri="{BB962C8B-B14F-4D97-AF65-F5344CB8AC3E}">
        <p14:creationId xmlns:p14="http://schemas.microsoft.com/office/powerpoint/2010/main" val="335233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a:xfrm>
            <a:off x="670560" y="0"/>
            <a:ext cx="9997440" cy="1600200"/>
          </a:xfrm>
        </p:spPr>
        <p:txBody>
          <a:bodyPr>
            <a:noAutofit/>
          </a:bodyPr>
          <a:lstStyle/>
          <a:p>
            <a:pPr eaLnBrk="1" hangingPunct="1">
              <a:defRPr/>
            </a:pPr>
            <a:r>
              <a:rPr lang="en-US" dirty="0"/>
              <a:t>Restricting Access to Your Digital Assets</a:t>
            </a:r>
            <a:br>
              <a:rPr lang="en-US" dirty="0"/>
            </a:br>
            <a:br>
              <a:rPr lang="en-US" sz="3000" dirty="0"/>
            </a:br>
            <a:r>
              <a:rPr lang="en-US" sz="3200" dirty="0"/>
              <a:t>Firewalls (1 of 2)</a:t>
            </a:r>
            <a:br>
              <a:rPr lang="en-US" sz="3200" dirty="0"/>
            </a:br>
            <a:endParaRPr lang="en-US" sz="2400" dirty="0"/>
          </a:p>
        </p:txBody>
      </p:sp>
      <p:graphicFrame>
        <p:nvGraphicFramePr>
          <p:cNvPr id="2" name="Content Placeholder 1">
            <a:extLst>
              <a:ext uri="{FF2B5EF4-FFF2-40B4-BE49-F238E27FC236}">
                <a16:creationId xmlns:a16="http://schemas.microsoft.com/office/drawing/2014/main" id="{422D6B17-3216-4A60-A85B-1782138B3523}"/>
              </a:ext>
            </a:extLst>
          </p:cNvPr>
          <p:cNvGraphicFramePr>
            <a:graphicFrameLocks noGrp="1"/>
          </p:cNvGraphicFramePr>
          <p:nvPr>
            <p:ph idx="1"/>
            <p:extLst>
              <p:ext uri="{D42A27DB-BD31-4B8C-83A1-F6EECF244321}">
                <p14:modId xmlns:p14="http://schemas.microsoft.com/office/powerpoint/2010/main" val="4175613354"/>
              </p:ext>
            </p:extLst>
          </p:nvPr>
        </p:nvGraphicFramePr>
        <p:xfrm>
          <a:off x="213360" y="2087880"/>
          <a:ext cx="5882640" cy="38541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The diagram shows a laptop placed on one side of a brick wall (representing a firewall) that lets in only legitimate information requests through the wall. On the other side of the wall, Internet sends in data packets, out of which some blocked packets are sent out. The data that goes out from the wall are filtered packets.">
            <a:extLst>
              <a:ext uri="{FF2B5EF4-FFF2-40B4-BE49-F238E27FC236}">
                <a16:creationId xmlns:a16="http://schemas.microsoft.com/office/drawing/2014/main" id="{6E207CC9-B38E-4020-831E-8D05AC8DC86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71998" y="662915"/>
            <a:ext cx="4866562" cy="3700073"/>
          </a:xfrm>
          <a:prstGeom prst="rect">
            <a:avLst/>
          </a:prstGeom>
        </p:spPr>
      </p:pic>
      <p:pic>
        <p:nvPicPr>
          <p:cNvPr id="7" name="Picture 6" descr="A screenshot of the Windows Firewall dialog box, which shows Windows Firewall state as On, and Incoming connections reading, Block all connections to apps that are not on the list of allowed apps.">
            <a:extLst>
              <a:ext uri="{FF2B5EF4-FFF2-40B4-BE49-F238E27FC236}">
                <a16:creationId xmlns:a16="http://schemas.microsoft.com/office/drawing/2014/main" id="{CED60A09-9B3A-4579-9C97-F6CD2BC03D8F}"/>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471998" y="4221483"/>
            <a:ext cx="5186602" cy="2354500"/>
          </a:xfrm>
          <a:prstGeom prst="rect">
            <a:avLst/>
          </a:prstGeom>
        </p:spPr>
      </p:pic>
      <p:sp>
        <p:nvSpPr>
          <p:cNvPr id="4" name="Slide Number Placeholder 3">
            <a:extLst>
              <a:ext uri="{FF2B5EF4-FFF2-40B4-BE49-F238E27FC236}">
                <a16:creationId xmlns:a16="http://schemas.microsoft.com/office/drawing/2014/main" id="{A5B0FF0D-6CB5-4F8F-988D-27592999BD3C}"/>
              </a:ext>
            </a:extLst>
          </p:cNvPr>
          <p:cNvSpPr>
            <a:spLocks noGrp="1"/>
          </p:cNvSpPr>
          <p:nvPr>
            <p:ph type="sldNum" sz="quarter" idx="12"/>
          </p:nvPr>
        </p:nvSpPr>
        <p:spPr/>
        <p:txBody>
          <a:bodyPr/>
          <a:lstStyle/>
          <a:p>
            <a:fld id="{70C38C08-47C7-4847-B0BE-B9D8DEEB3D1B}" type="slidenum">
              <a:rPr lang="en-US" smtClean="0"/>
              <a:t>18</a:t>
            </a:fld>
            <a:endParaRPr lang="en-US"/>
          </a:p>
        </p:txBody>
      </p:sp>
    </p:spTree>
    <p:extLst>
      <p:ext uri="{BB962C8B-B14F-4D97-AF65-F5344CB8AC3E}">
        <p14:creationId xmlns:p14="http://schemas.microsoft.com/office/powerpoint/2010/main" val="2329914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3291" y="249382"/>
            <a:ext cx="6359235" cy="2517341"/>
          </a:xfrm>
        </p:spPr>
        <p:txBody>
          <a:bodyPr>
            <a:normAutofit/>
          </a:bodyPr>
          <a:lstStyle/>
          <a:p>
            <a:pPr>
              <a:lnSpc>
                <a:spcPct val="90000"/>
              </a:lnSpc>
            </a:pPr>
            <a:r>
              <a:rPr lang="en-US" sz="2500" b="1" dirty="0"/>
              <a:t>Restricting Access to Your Digital Assets</a:t>
            </a:r>
            <a:br>
              <a:rPr lang="en-US" sz="2500" dirty="0"/>
            </a:br>
            <a:br>
              <a:rPr lang="en-US" sz="2500" dirty="0"/>
            </a:br>
            <a:r>
              <a:rPr lang="en-US" sz="2500" dirty="0"/>
              <a:t>Firewalls (2 of 2)</a:t>
            </a:r>
            <a:br>
              <a:rPr lang="en-US" sz="2500" dirty="0"/>
            </a:br>
            <a:endParaRPr lang="en-US" sz="2500" dirty="0"/>
          </a:p>
        </p:txBody>
      </p:sp>
      <p:pic>
        <p:nvPicPr>
          <p:cNvPr id="9218" name="Picture 2" descr="Does the UK need or even want a &amp;#39;Great British Firewall&amp;#39;?">
            <a:extLst>
              <a:ext uri="{FF2B5EF4-FFF2-40B4-BE49-F238E27FC236}">
                <a16:creationId xmlns:a16="http://schemas.microsoft.com/office/drawing/2014/main" id="{DF1EC3EB-A074-48FE-9855-608A42A524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80" r="3520" b="2"/>
          <a:stretch/>
        </p:blipFill>
        <p:spPr bwMode="auto">
          <a:xfrm>
            <a:off x="6668101" y="873031"/>
            <a:ext cx="5229238" cy="4286147"/>
          </a:xfrm>
          <a:prstGeom prst="rect">
            <a:avLst/>
          </a:prstGeom>
          <a:noFill/>
          <a:extLst>
            <a:ext uri="{909E8E84-426E-40DD-AFC4-6F175D3DCCD1}">
              <a14:hiddenFill xmlns:a14="http://schemas.microsoft.com/office/drawing/2010/main">
                <a:solidFill>
                  <a:srgbClr val="FFFFFF"/>
                </a:solidFill>
              </a14:hiddenFill>
            </a:ext>
          </a:extLst>
        </p:spPr>
      </p:pic>
      <p:cxnSp>
        <p:nvCxnSpPr>
          <p:cNvPr id="73" name="Straight Connector 72">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510936" y="5666135"/>
            <a:ext cx="5681065" cy="1"/>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4" name="Diagram 3">
            <a:extLst>
              <a:ext uri="{FF2B5EF4-FFF2-40B4-BE49-F238E27FC236}">
                <a16:creationId xmlns:a16="http://schemas.microsoft.com/office/drawing/2014/main" id="{CFA59DB6-3B66-4D3D-A6C1-A2736C4BE7CF}"/>
              </a:ext>
            </a:extLst>
          </p:cNvPr>
          <p:cNvGraphicFramePr/>
          <p:nvPr>
            <p:extLst>
              <p:ext uri="{D42A27DB-BD31-4B8C-83A1-F6EECF244321}">
                <p14:modId xmlns:p14="http://schemas.microsoft.com/office/powerpoint/2010/main" val="3821662904"/>
              </p:ext>
            </p:extLst>
          </p:nvPr>
        </p:nvGraphicFramePr>
        <p:xfrm>
          <a:off x="215795" y="1419504"/>
          <a:ext cx="6157645" cy="43535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4">
            <a:extLst>
              <a:ext uri="{FF2B5EF4-FFF2-40B4-BE49-F238E27FC236}">
                <a16:creationId xmlns:a16="http://schemas.microsoft.com/office/drawing/2014/main" id="{0BF8A01C-CD48-4CAA-BB62-9C084276ABD6}"/>
              </a:ext>
            </a:extLst>
          </p:cNvPr>
          <p:cNvSpPr/>
          <p:nvPr/>
        </p:nvSpPr>
        <p:spPr>
          <a:xfrm>
            <a:off x="86779" y="795855"/>
            <a:ext cx="6157645" cy="771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4AD0A783-F4A5-4967-8B66-4B68AE7C2616}"/>
              </a:ext>
            </a:extLst>
          </p:cNvPr>
          <p:cNvSpPr>
            <a:spLocks noGrp="1"/>
          </p:cNvSpPr>
          <p:nvPr>
            <p:ph type="sldNum" sz="quarter" idx="12"/>
          </p:nvPr>
        </p:nvSpPr>
        <p:spPr/>
        <p:txBody>
          <a:bodyPr/>
          <a:lstStyle/>
          <a:p>
            <a:fld id="{70C38C08-47C7-4847-B0BE-B9D8DEEB3D1B}" type="slidenum">
              <a:rPr lang="en-US" smtClean="0"/>
              <a:t>19</a:t>
            </a:fld>
            <a:endParaRPr lang="en-US"/>
          </a:p>
        </p:txBody>
      </p:sp>
    </p:spTree>
    <p:extLst>
      <p:ext uri="{BB962C8B-B14F-4D97-AF65-F5344CB8AC3E}">
        <p14:creationId xmlns:p14="http://schemas.microsoft.com/office/powerpoint/2010/main" val="503870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9FD6E13-E35A-483F-A228-D5D6D7B38FE3}"/>
              </a:ext>
            </a:extLst>
          </p:cNvPr>
          <p:cNvSpPr txBox="1">
            <a:spLocks/>
          </p:cNvSpPr>
          <p:nvPr/>
        </p:nvSpPr>
        <p:spPr>
          <a:xfrm>
            <a:off x="831273" y="228600"/>
            <a:ext cx="8686800" cy="76200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Identity Theft and Hackers</a:t>
            </a:r>
          </a:p>
        </p:txBody>
      </p:sp>
      <p:sp>
        <p:nvSpPr>
          <p:cNvPr id="5" name="Content Placeholder 2">
            <a:extLst>
              <a:ext uri="{FF2B5EF4-FFF2-40B4-BE49-F238E27FC236}">
                <a16:creationId xmlns:a16="http://schemas.microsoft.com/office/drawing/2014/main" id="{C884C49E-C851-42DF-8F23-1C0032919FA3}"/>
              </a:ext>
            </a:extLst>
          </p:cNvPr>
          <p:cNvSpPr txBox="1">
            <a:spLocks/>
          </p:cNvSpPr>
          <p:nvPr/>
        </p:nvSpPr>
        <p:spPr>
          <a:xfrm>
            <a:off x="151428" y="1517650"/>
            <a:ext cx="5638800" cy="483870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900"/>
              </a:spcAft>
            </a:pPr>
            <a:r>
              <a:rPr lang="en-US" sz="2400" dirty="0">
                <a:solidFill>
                  <a:srgbClr val="007FA3"/>
                </a:solidFill>
              </a:rPr>
              <a:t>Cybercrime</a:t>
            </a:r>
          </a:p>
          <a:p>
            <a:pPr>
              <a:spcAft>
                <a:spcPts val="900"/>
              </a:spcAft>
            </a:pPr>
            <a:r>
              <a:rPr lang="en-US" sz="2400" dirty="0">
                <a:solidFill>
                  <a:srgbClr val="007FA3"/>
                </a:solidFill>
              </a:rPr>
              <a:t>Cybercriminals</a:t>
            </a:r>
          </a:p>
          <a:p>
            <a:pPr>
              <a:spcAft>
                <a:spcPts val="900"/>
              </a:spcAft>
            </a:pPr>
            <a:r>
              <a:rPr lang="en-US" sz="2400" dirty="0">
                <a:solidFill>
                  <a:srgbClr val="007FA3"/>
                </a:solidFill>
              </a:rPr>
              <a:t>Common types of cybercrimes</a:t>
            </a:r>
          </a:p>
          <a:p>
            <a:pPr lvl="1">
              <a:spcAft>
                <a:spcPts val="900"/>
              </a:spcAft>
            </a:pPr>
            <a:r>
              <a:rPr lang="en-US" sz="2000" dirty="0">
                <a:solidFill>
                  <a:srgbClr val="007FA3"/>
                </a:solidFill>
              </a:rPr>
              <a:t>FBI-related scams, Identify theft, nonauction/non-delivery of merchandise, advance free fraud</a:t>
            </a:r>
          </a:p>
          <a:p>
            <a:pPr>
              <a:spcAft>
                <a:spcPts val="900"/>
              </a:spcAft>
            </a:pPr>
            <a:r>
              <a:rPr lang="en-US" sz="2400" dirty="0"/>
              <a:t>Others like hacking, piracy, and blackmail</a:t>
            </a:r>
            <a:endParaRPr lang="en-US" sz="2400" dirty="0">
              <a:solidFill>
                <a:srgbClr val="007FA3"/>
              </a:solidFill>
            </a:endParaRPr>
          </a:p>
        </p:txBody>
      </p:sp>
      <p:pic>
        <p:nvPicPr>
          <p:cNvPr id="6" name="Picture 5" descr="A bar graph of cyberattacks on the Federal Government  from the years 2007 to 2015 shows data as follows:&#10;• 2007: 11.9 K&#10;• 2008: 16.8 K&#10;• 2009: 29.9 K&#10;• 2010: 41.7 K&#10;• 2011: 42.8 K&#10;• 2012: 45.5 K&#10;• 2013: 61.2K&#10;• 2014: 67.1 K&#10;• 2015: 77.1 K&#10;A set of 6 charts show data of how industries respond to the threat.                                                                                                        • Manufacturing: 35% compliant with OWASP Top 10 Policies; 81% has strong cybersecurity                                        • Financial Services: 42% compliant with OWASP Top 10 Policies; 65% has strong cybersecurity                                          • Retail and Hospitality: 30% compliant with OWASP Top 10 Policies; 60% has strong cybersecurity                                           • Technology: 32% compliant with OWASP Top 10 Policies; 50% has strong cybersecurity                                            • Healthcare: 31% compliant with OWASP Top 10 Policies; 43% has strong cybersecurity&#10;• Government: 24% compliant with OWASP Top 10 Policies; 27% has strong cybersecurity">
            <a:extLst>
              <a:ext uri="{FF2B5EF4-FFF2-40B4-BE49-F238E27FC236}">
                <a16:creationId xmlns:a16="http://schemas.microsoft.com/office/drawing/2014/main" id="{1D06C5FB-F8E8-4E35-B7C3-5251846F3F4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8356" y="945139"/>
            <a:ext cx="6872216" cy="5593773"/>
          </a:xfrm>
          <a:prstGeom prst="rect">
            <a:avLst/>
          </a:prstGeom>
        </p:spPr>
      </p:pic>
      <p:sp>
        <p:nvSpPr>
          <p:cNvPr id="7" name="Slide Number Placeholder 6">
            <a:extLst>
              <a:ext uri="{FF2B5EF4-FFF2-40B4-BE49-F238E27FC236}">
                <a16:creationId xmlns:a16="http://schemas.microsoft.com/office/drawing/2014/main" id="{9ED1EA90-B8E4-4D53-A1C5-4581E7A6FF81}"/>
              </a:ext>
            </a:extLst>
          </p:cNvPr>
          <p:cNvSpPr>
            <a:spLocks noGrp="1"/>
          </p:cNvSpPr>
          <p:nvPr>
            <p:ph type="sldNum" sz="quarter" idx="12"/>
          </p:nvPr>
        </p:nvSpPr>
        <p:spPr/>
        <p:txBody>
          <a:bodyPr/>
          <a:lstStyle/>
          <a:p>
            <a:fld id="{70C38C08-47C7-4847-B0BE-B9D8DEEB3D1B}" type="slidenum">
              <a:rPr lang="en-US" smtClean="0"/>
              <a:t>2</a:t>
            </a:fld>
            <a:endParaRPr lang="en-US"/>
          </a:p>
        </p:txBody>
      </p:sp>
    </p:spTree>
    <p:extLst>
      <p:ext uri="{BB962C8B-B14F-4D97-AF65-F5344CB8AC3E}">
        <p14:creationId xmlns:p14="http://schemas.microsoft.com/office/powerpoint/2010/main" val="881820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599"/>
            <a:ext cx="9525000" cy="1600201"/>
          </a:xfrm>
        </p:spPr>
        <p:txBody>
          <a:bodyPr>
            <a:normAutofit fontScale="90000"/>
          </a:bodyPr>
          <a:lstStyle/>
          <a:p>
            <a:r>
              <a:rPr lang="en-US" sz="3800" dirty="0"/>
              <a:t>Restricting Access to Your Digital Assets</a:t>
            </a:r>
            <a:br>
              <a:rPr lang="en-US" sz="3800" dirty="0"/>
            </a:br>
            <a:br>
              <a:rPr lang="en-US" sz="3000" dirty="0"/>
            </a:br>
            <a:r>
              <a:rPr lang="en-US" sz="3200" dirty="0"/>
              <a:t>Preventing Virus Infections (1 of 3)</a:t>
            </a:r>
            <a:endParaRPr lang="en-US" sz="3600" dirty="0"/>
          </a:p>
        </p:txBody>
      </p:sp>
      <p:graphicFrame>
        <p:nvGraphicFramePr>
          <p:cNvPr id="10" name="Content Placeholder 2">
            <a:extLst>
              <a:ext uri="{FF2B5EF4-FFF2-40B4-BE49-F238E27FC236}">
                <a16:creationId xmlns:a16="http://schemas.microsoft.com/office/drawing/2014/main" id="{96C2C385-9902-4919-95FA-5D893EFA85D0}"/>
              </a:ext>
            </a:extLst>
          </p:cNvPr>
          <p:cNvGraphicFramePr>
            <a:graphicFrameLocks noGrp="1"/>
          </p:cNvGraphicFramePr>
          <p:nvPr>
            <p:ph idx="1"/>
            <p:extLst>
              <p:ext uri="{D42A27DB-BD31-4B8C-83A1-F6EECF244321}">
                <p14:modId xmlns:p14="http://schemas.microsoft.com/office/powerpoint/2010/main" val="398994976"/>
              </p:ext>
            </p:extLst>
          </p:nvPr>
        </p:nvGraphicFramePr>
        <p:xfrm>
          <a:off x="441961" y="2078182"/>
          <a:ext cx="6312130" cy="4551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screenshot of the Trend Micro internet security page, which has options for selecting a smart schedule or setting a specific schedule, and a quick scan or a full scan.">
            <a:extLst>
              <a:ext uri="{FF2B5EF4-FFF2-40B4-BE49-F238E27FC236}">
                <a16:creationId xmlns:a16="http://schemas.microsoft.com/office/drawing/2014/main" id="{D8EFA437-1C91-48CB-A744-EC0346AA6E9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644247" y="2443291"/>
            <a:ext cx="3886199" cy="2833943"/>
          </a:xfrm>
          <a:prstGeom prst="rect">
            <a:avLst/>
          </a:prstGeom>
        </p:spPr>
      </p:pic>
      <p:sp>
        <p:nvSpPr>
          <p:cNvPr id="4" name="Slide Number Placeholder 3">
            <a:extLst>
              <a:ext uri="{FF2B5EF4-FFF2-40B4-BE49-F238E27FC236}">
                <a16:creationId xmlns:a16="http://schemas.microsoft.com/office/drawing/2014/main" id="{9C08A5CB-BDCE-4D54-BCFB-E4562DD82EA0}"/>
              </a:ext>
            </a:extLst>
          </p:cNvPr>
          <p:cNvSpPr>
            <a:spLocks noGrp="1"/>
          </p:cNvSpPr>
          <p:nvPr>
            <p:ph type="sldNum" sz="quarter" idx="12"/>
          </p:nvPr>
        </p:nvSpPr>
        <p:spPr/>
        <p:txBody>
          <a:bodyPr/>
          <a:lstStyle/>
          <a:p>
            <a:fld id="{70C38C08-47C7-4847-B0BE-B9D8DEEB3D1B}" type="slidenum">
              <a:rPr lang="en-US" smtClean="0"/>
              <a:t>20</a:t>
            </a:fld>
            <a:endParaRPr lang="en-US"/>
          </a:p>
        </p:txBody>
      </p:sp>
    </p:spTree>
    <p:extLst>
      <p:ext uri="{BB962C8B-B14F-4D97-AF65-F5344CB8AC3E}">
        <p14:creationId xmlns:p14="http://schemas.microsoft.com/office/powerpoint/2010/main" val="296814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14400" y="570750"/>
            <a:ext cx="10110857" cy="1387934"/>
          </a:xfrm>
        </p:spPr>
        <p:txBody>
          <a:bodyPr anchor="b">
            <a:normAutofit/>
          </a:bodyPr>
          <a:lstStyle/>
          <a:p>
            <a:pPr>
              <a:lnSpc>
                <a:spcPct val="90000"/>
              </a:lnSpc>
            </a:pPr>
            <a:r>
              <a:rPr lang="en-US" sz="3100"/>
              <a:t>Restricting Access to Your Digital Assets</a:t>
            </a:r>
            <a:br>
              <a:rPr lang="en-US" sz="3100"/>
            </a:br>
            <a:br>
              <a:rPr lang="en-US" sz="3100"/>
            </a:br>
            <a:r>
              <a:rPr lang="en-US" sz="3100" dirty="0"/>
              <a:t>Preventing Virus Infections (2 of 3)</a:t>
            </a:r>
            <a:endParaRPr lang="en-US" sz="3100"/>
          </a:p>
        </p:txBody>
      </p:sp>
      <p:cxnSp>
        <p:nvCxnSpPr>
          <p:cNvPr id="11" name="Straight Connector 10">
            <a:extLst>
              <a:ext uri="{FF2B5EF4-FFF2-40B4-BE49-F238E27FC236}">
                <a16:creationId xmlns:a16="http://schemas.microsoft.com/office/drawing/2014/main" id="{E62D3963-2153-4637-96E6-E31BD2CE5D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2307479"/>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34C54878-C8CF-4B94-881A-6409903E2DF1}"/>
              </a:ext>
            </a:extLst>
          </p:cNvPr>
          <p:cNvGraphicFramePr>
            <a:graphicFrameLocks noGrp="1"/>
          </p:cNvGraphicFramePr>
          <p:nvPr>
            <p:ph idx="1"/>
            <p:extLst>
              <p:ext uri="{D42A27DB-BD31-4B8C-83A1-F6EECF244321}">
                <p14:modId xmlns:p14="http://schemas.microsoft.com/office/powerpoint/2010/main" val="679371380"/>
              </p:ext>
            </p:extLst>
          </p:nvPr>
        </p:nvGraphicFramePr>
        <p:xfrm>
          <a:off x="914400" y="2852738"/>
          <a:ext cx="10363200" cy="3089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B1B73CBA-A8DC-429A-A5E4-B584A2A9EBB5}"/>
              </a:ext>
            </a:extLst>
          </p:cNvPr>
          <p:cNvSpPr>
            <a:spLocks noGrp="1"/>
          </p:cNvSpPr>
          <p:nvPr>
            <p:ph type="sldNum" sz="quarter" idx="12"/>
          </p:nvPr>
        </p:nvSpPr>
        <p:spPr/>
        <p:txBody>
          <a:bodyPr/>
          <a:lstStyle/>
          <a:p>
            <a:fld id="{70C38C08-47C7-4847-B0BE-B9D8DEEB3D1B}" type="slidenum">
              <a:rPr lang="en-US" smtClean="0"/>
              <a:t>21</a:t>
            </a:fld>
            <a:endParaRPr lang="en-US"/>
          </a:p>
        </p:txBody>
      </p:sp>
    </p:spTree>
    <p:extLst>
      <p:ext uri="{BB962C8B-B14F-4D97-AF65-F5344CB8AC3E}">
        <p14:creationId xmlns:p14="http://schemas.microsoft.com/office/powerpoint/2010/main" val="64229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6018" y="266699"/>
            <a:ext cx="8686800" cy="1600201"/>
          </a:xfrm>
        </p:spPr>
        <p:txBody>
          <a:bodyPr>
            <a:normAutofit fontScale="90000"/>
          </a:bodyPr>
          <a:lstStyle/>
          <a:p>
            <a:r>
              <a:rPr lang="en-US" sz="3800" dirty="0"/>
              <a:t>Restricting Access to Your Digital Assets</a:t>
            </a:r>
            <a:br>
              <a:rPr lang="en-US" sz="3800" dirty="0"/>
            </a:br>
            <a:br>
              <a:rPr lang="en-US" sz="3000" dirty="0"/>
            </a:br>
            <a:r>
              <a:rPr lang="en-US" sz="3100" dirty="0"/>
              <a:t>Preventing Virus Infections (3 of 3)</a:t>
            </a:r>
            <a:br>
              <a:rPr lang="en-US" sz="3600" dirty="0"/>
            </a:br>
            <a:endParaRPr lang="en-US" sz="3600" dirty="0"/>
          </a:p>
        </p:txBody>
      </p:sp>
      <p:sp>
        <p:nvSpPr>
          <p:cNvPr id="3" name="Content Placeholder 2"/>
          <p:cNvSpPr>
            <a:spLocks noGrp="1"/>
          </p:cNvSpPr>
          <p:nvPr>
            <p:ph idx="1"/>
          </p:nvPr>
        </p:nvSpPr>
        <p:spPr>
          <a:xfrm>
            <a:off x="1046018" y="2362201"/>
            <a:ext cx="8305800" cy="5257800"/>
          </a:xfrm>
        </p:spPr>
        <p:txBody>
          <a:bodyPr>
            <a:normAutofit/>
          </a:bodyPr>
          <a:lstStyle/>
          <a:p>
            <a:pPr>
              <a:spcBef>
                <a:spcPts val="0"/>
              </a:spcBef>
              <a:spcAft>
                <a:spcPts val="1000"/>
              </a:spcAft>
            </a:pPr>
            <a:r>
              <a:rPr lang="en-US" dirty="0">
                <a:solidFill>
                  <a:srgbClr val="007FA3"/>
                </a:solidFill>
              </a:rPr>
              <a:t>Drive-by </a:t>
            </a:r>
            <a:r>
              <a:rPr lang="en-US" dirty="0"/>
              <a:t>download</a:t>
            </a:r>
          </a:p>
          <a:p>
            <a:pPr lvl="1">
              <a:spcBef>
                <a:spcPts val="0"/>
              </a:spcBef>
              <a:spcAft>
                <a:spcPts val="1000"/>
              </a:spcAft>
            </a:pPr>
            <a:r>
              <a:rPr lang="en-US" dirty="0"/>
              <a:t>Exploit weaknesses in operating systems</a:t>
            </a:r>
          </a:p>
        </p:txBody>
      </p:sp>
      <p:pic>
        <p:nvPicPr>
          <p:cNvPr id="6" name="Picture 5" descr="• Update Status with options Check for updates and Update history.&#10;• Update settings with options:&#10;          -Change activation hours&#10;          -Restart options&#10;          -Advanced options&#10;• Information on the latest update">
            <a:extLst>
              <a:ext uri="{FF2B5EF4-FFF2-40B4-BE49-F238E27FC236}">
                <a16:creationId xmlns:a16="http://schemas.microsoft.com/office/drawing/2014/main" id="{7857E39D-0BD0-47AF-886F-0BD781CC86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7490" y="2133600"/>
            <a:ext cx="4267200" cy="3540038"/>
          </a:xfrm>
          <a:prstGeom prst="rect">
            <a:avLst/>
          </a:prstGeom>
        </p:spPr>
      </p:pic>
      <p:sp>
        <p:nvSpPr>
          <p:cNvPr id="4" name="Slide Number Placeholder 3">
            <a:extLst>
              <a:ext uri="{FF2B5EF4-FFF2-40B4-BE49-F238E27FC236}">
                <a16:creationId xmlns:a16="http://schemas.microsoft.com/office/drawing/2014/main" id="{139AF1B4-A07A-4387-A935-5D0B1E44F502}"/>
              </a:ext>
            </a:extLst>
          </p:cNvPr>
          <p:cNvSpPr>
            <a:spLocks noGrp="1"/>
          </p:cNvSpPr>
          <p:nvPr>
            <p:ph type="sldNum" sz="quarter" idx="12"/>
          </p:nvPr>
        </p:nvSpPr>
        <p:spPr/>
        <p:txBody>
          <a:bodyPr/>
          <a:lstStyle/>
          <a:p>
            <a:fld id="{70C38C08-47C7-4847-B0BE-B9D8DEEB3D1B}" type="slidenum">
              <a:rPr lang="en-US" smtClean="0"/>
              <a:t>22</a:t>
            </a:fld>
            <a:endParaRPr lang="en-US"/>
          </a:p>
        </p:txBody>
      </p:sp>
    </p:spTree>
    <p:extLst>
      <p:ext uri="{BB962C8B-B14F-4D97-AF65-F5344CB8AC3E}">
        <p14:creationId xmlns:p14="http://schemas.microsoft.com/office/powerpoint/2010/main" val="170142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080" y="0"/>
            <a:ext cx="10027920" cy="1600200"/>
          </a:xfrm>
        </p:spPr>
        <p:txBody>
          <a:bodyPr>
            <a:noAutofit/>
          </a:bodyPr>
          <a:lstStyle/>
          <a:p>
            <a:r>
              <a:rPr lang="en-US" dirty="0"/>
              <a:t>Restricting Access to Your Digital Assets</a:t>
            </a:r>
            <a:br>
              <a:rPr lang="en-US" dirty="0"/>
            </a:br>
            <a:br>
              <a:rPr lang="en-US" sz="2800" dirty="0"/>
            </a:br>
            <a:r>
              <a:rPr lang="en-US" sz="3100" dirty="0"/>
              <a:t>Authentication: Passwords and Biometrics (2 of 2)</a:t>
            </a:r>
            <a:endParaRPr lang="en-US" sz="3600" dirty="0"/>
          </a:p>
        </p:txBody>
      </p:sp>
      <p:graphicFrame>
        <p:nvGraphicFramePr>
          <p:cNvPr id="4" name="Content Placeholder 3">
            <a:extLst>
              <a:ext uri="{FF2B5EF4-FFF2-40B4-BE49-F238E27FC236}">
                <a16:creationId xmlns:a16="http://schemas.microsoft.com/office/drawing/2014/main" id="{69674622-9015-4972-A510-E4F52893B266}"/>
              </a:ext>
            </a:extLst>
          </p:cNvPr>
          <p:cNvGraphicFramePr>
            <a:graphicFrameLocks noGrp="1"/>
          </p:cNvGraphicFramePr>
          <p:nvPr>
            <p:ph idx="1"/>
            <p:extLst>
              <p:ext uri="{D42A27DB-BD31-4B8C-83A1-F6EECF244321}">
                <p14:modId xmlns:p14="http://schemas.microsoft.com/office/powerpoint/2010/main" val="348336193"/>
              </p:ext>
            </p:extLst>
          </p:nvPr>
        </p:nvGraphicFramePr>
        <p:xfrm>
          <a:off x="640080" y="1325880"/>
          <a:ext cx="6065520" cy="5166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screenshot of a desktop screen shows a smiley face with the text, Hello Terry Myerson.">
            <a:extLst>
              <a:ext uri="{FF2B5EF4-FFF2-40B4-BE49-F238E27FC236}">
                <a16:creationId xmlns:a16="http://schemas.microsoft.com/office/drawing/2014/main" id="{33448E1C-3E0A-4641-8E33-C27F2ABBC9BD}"/>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252717" y="2475369"/>
            <a:ext cx="4543043" cy="2695218"/>
          </a:xfrm>
          <a:prstGeom prst="rect">
            <a:avLst/>
          </a:prstGeom>
        </p:spPr>
      </p:pic>
      <p:sp>
        <p:nvSpPr>
          <p:cNvPr id="8" name="Slide Number Placeholder 7">
            <a:extLst>
              <a:ext uri="{FF2B5EF4-FFF2-40B4-BE49-F238E27FC236}">
                <a16:creationId xmlns:a16="http://schemas.microsoft.com/office/drawing/2014/main" id="{70C3188C-AF4E-4E25-A022-D6112F154EEB}"/>
              </a:ext>
            </a:extLst>
          </p:cNvPr>
          <p:cNvSpPr>
            <a:spLocks noGrp="1"/>
          </p:cNvSpPr>
          <p:nvPr>
            <p:ph type="sldNum" sz="quarter" idx="12"/>
          </p:nvPr>
        </p:nvSpPr>
        <p:spPr/>
        <p:txBody>
          <a:bodyPr/>
          <a:lstStyle/>
          <a:p>
            <a:fld id="{70C38C08-47C7-4847-B0BE-B9D8DEEB3D1B}" type="slidenum">
              <a:rPr lang="en-US" smtClean="0"/>
              <a:t>23</a:t>
            </a:fld>
            <a:endParaRPr lang="en-US"/>
          </a:p>
        </p:txBody>
      </p:sp>
    </p:spTree>
    <p:extLst>
      <p:ext uri="{BB962C8B-B14F-4D97-AF65-F5344CB8AC3E}">
        <p14:creationId xmlns:p14="http://schemas.microsoft.com/office/powerpoint/2010/main" val="1140556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040" y="304800"/>
            <a:ext cx="10012680" cy="1371600"/>
          </a:xfrm>
        </p:spPr>
        <p:txBody>
          <a:bodyPr>
            <a:noAutofit/>
          </a:bodyPr>
          <a:lstStyle/>
          <a:p>
            <a:r>
              <a:rPr lang="en-US" dirty="0"/>
              <a:t>Restricting Access to Your Digital Assets</a:t>
            </a:r>
            <a:br>
              <a:rPr lang="en-US" sz="2800" dirty="0"/>
            </a:br>
            <a:r>
              <a:rPr lang="en-US" sz="2800" dirty="0"/>
              <a:t>Anonymous Web Surfing: Hiding from Prying Eyes</a:t>
            </a:r>
            <a:br>
              <a:rPr lang="en-US" sz="3600" dirty="0"/>
            </a:br>
            <a:endParaRPr lang="en-US" sz="3600" dirty="0"/>
          </a:p>
        </p:txBody>
      </p:sp>
      <p:graphicFrame>
        <p:nvGraphicFramePr>
          <p:cNvPr id="4" name="Content Placeholder 3">
            <a:extLst>
              <a:ext uri="{FF2B5EF4-FFF2-40B4-BE49-F238E27FC236}">
                <a16:creationId xmlns:a16="http://schemas.microsoft.com/office/drawing/2014/main" id="{1FEBADA7-5F2A-416A-BFB2-FBAA10B33262}"/>
              </a:ext>
            </a:extLst>
          </p:cNvPr>
          <p:cNvGraphicFramePr>
            <a:graphicFrameLocks noGrp="1"/>
          </p:cNvGraphicFramePr>
          <p:nvPr>
            <p:ph idx="1"/>
            <p:extLst>
              <p:ext uri="{D42A27DB-BD31-4B8C-83A1-F6EECF244321}">
                <p14:modId xmlns:p14="http://schemas.microsoft.com/office/powerpoint/2010/main" val="2493166057"/>
              </p:ext>
            </p:extLst>
          </p:nvPr>
        </p:nvGraphicFramePr>
        <p:xfrm>
          <a:off x="137160" y="1554480"/>
          <a:ext cx="7498080" cy="5303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screenshot of a browser shows the text, You've gone incognito, along with some text.">
            <a:extLst>
              <a:ext uri="{FF2B5EF4-FFF2-40B4-BE49-F238E27FC236}">
                <a16:creationId xmlns:a16="http://schemas.microsoft.com/office/drawing/2014/main" id="{22F2E1A5-D277-442E-A561-17886457E32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11784" y="1920240"/>
            <a:ext cx="4243056" cy="3017520"/>
          </a:xfrm>
          <a:prstGeom prst="rect">
            <a:avLst/>
          </a:prstGeom>
        </p:spPr>
      </p:pic>
      <p:sp>
        <p:nvSpPr>
          <p:cNvPr id="5" name="Slide Number Placeholder 4">
            <a:extLst>
              <a:ext uri="{FF2B5EF4-FFF2-40B4-BE49-F238E27FC236}">
                <a16:creationId xmlns:a16="http://schemas.microsoft.com/office/drawing/2014/main" id="{B87F5AE2-1CAB-4F28-AE46-9049C2CF9649}"/>
              </a:ext>
            </a:extLst>
          </p:cNvPr>
          <p:cNvSpPr>
            <a:spLocks noGrp="1"/>
          </p:cNvSpPr>
          <p:nvPr>
            <p:ph type="sldNum" sz="quarter" idx="12"/>
          </p:nvPr>
        </p:nvSpPr>
        <p:spPr/>
        <p:txBody>
          <a:bodyPr/>
          <a:lstStyle/>
          <a:p>
            <a:fld id="{70C38C08-47C7-4847-B0BE-B9D8DEEB3D1B}" type="slidenum">
              <a:rPr lang="en-US" smtClean="0"/>
              <a:t>24</a:t>
            </a:fld>
            <a:endParaRPr lang="en-US"/>
          </a:p>
        </p:txBody>
      </p:sp>
    </p:spTree>
    <p:extLst>
      <p:ext uri="{BB962C8B-B14F-4D97-AF65-F5344CB8AC3E}">
        <p14:creationId xmlns:p14="http://schemas.microsoft.com/office/powerpoint/2010/main" val="1113403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3040" y="0"/>
            <a:ext cx="9204960" cy="1600200"/>
          </a:xfrm>
        </p:spPr>
        <p:txBody>
          <a:bodyPr>
            <a:noAutofit/>
          </a:bodyPr>
          <a:lstStyle/>
          <a:p>
            <a:r>
              <a:rPr lang="en-US" dirty="0"/>
              <a:t>Keeping Your Data Safe</a:t>
            </a:r>
            <a:br>
              <a:rPr lang="en-US" dirty="0"/>
            </a:br>
            <a:br>
              <a:rPr lang="en-US" dirty="0"/>
            </a:br>
            <a:r>
              <a:rPr lang="en-US" sz="3200" dirty="0"/>
              <a:t>Protecting Your Personal Information</a:t>
            </a:r>
            <a:endParaRPr lang="en-US" sz="2700" dirty="0"/>
          </a:p>
        </p:txBody>
      </p:sp>
      <p:sp>
        <p:nvSpPr>
          <p:cNvPr id="3" name="Content Placeholder 2"/>
          <p:cNvSpPr>
            <a:spLocks noGrp="1"/>
          </p:cNvSpPr>
          <p:nvPr>
            <p:ph idx="1"/>
          </p:nvPr>
        </p:nvSpPr>
        <p:spPr>
          <a:xfrm>
            <a:off x="1463040" y="2057400"/>
            <a:ext cx="9204960" cy="1524000"/>
          </a:xfrm>
        </p:spPr>
        <p:txBody>
          <a:bodyPr>
            <a:normAutofit/>
          </a:bodyPr>
          <a:lstStyle/>
          <a:p>
            <a:pPr>
              <a:spcBef>
                <a:spcPts val="0"/>
              </a:spcBef>
              <a:spcAft>
                <a:spcPts val="1200"/>
              </a:spcAft>
            </a:pPr>
            <a:r>
              <a:rPr lang="en-US" dirty="0">
                <a:solidFill>
                  <a:srgbClr val="007FA3"/>
                </a:solidFill>
              </a:rPr>
              <a:t>Reveal as little information as possible</a:t>
            </a:r>
          </a:p>
          <a:p>
            <a:pPr>
              <a:spcBef>
                <a:spcPts val="0"/>
              </a:spcBef>
              <a:spcAft>
                <a:spcPts val="1200"/>
              </a:spcAft>
            </a:pPr>
            <a:r>
              <a:rPr lang="en-US" dirty="0">
                <a:solidFill>
                  <a:srgbClr val="007FA3"/>
                </a:solidFill>
              </a:rPr>
              <a:t>In Facebook, change your privacy settings, do not depend on default setting</a:t>
            </a:r>
          </a:p>
        </p:txBody>
      </p:sp>
      <p:pic>
        <p:nvPicPr>
          <p:cNvPr id="6" name="Picture 5" descr="•Information Identity Thieves Crave: Social security number,  Full date of birth, Phone number, Street address. A Stop sign is shown, along with the callout, Never make this information visible on websites.                                                                              • Other Sensitive Information: Full legal name,  E-mail address, Zip code, Gender, and School or Workplace. A Caution sign is shown, along with the callout, Only reveal this information to people you know- don't make it visible to everyone!">
            <a:extLst>
              <a:ext uri="{FF2B5EF4-FFF2-40B4-BE49-F238E27FC236}">
                <a16:creationId xmlns:a16="http://schemas.microsoft.com/office/drawing/2014/main" id="{387594DC-E759-4179-B8EF-CE660C98E8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0360" y="3429000"/>
            <a:ext cx="7169248" cy="3200400"/>
          </a:xfrm>
          <a:prstGeom prst="rect">
            <a:avLst/>
          </a:prstGeom>
        </p:spPr>
      </p:pic>
      <p:sp>
        <p:nvSpPr>
          <p:cNvPr id="4" name="Slide Number Placeholder 3">
            <a:extLst>
              <a:ext uri="{FF2B5EF4-FFF2-40B4-BE49-F238E27FC236}">
                <a16:creationId xmlns:a16="http://schemas.microsoft.com/office/drawing/2014/main" id="{7A437DFE-261A-4C3A-B8DB-B8FFE18A5D70}"/>
              </a:ext>
            </a:extLst>
          </p:cNvPr>
          <p:cNvSpPr>
            <a:spLocks noGrp="1"/>
          </p:cNvSpPr>
          <p:nvPr>
            <p:ph type="sldNum" sz="quarter" idx="12"/>
          </p:nvPr>
        </p:nvSpPr>
        <p:spPr/>
        <p:txBody>
          <a:bodyPr/>
          <a:lstStyle/>
          <a:p>
            <a:fld id="{70C38C08-47C7-4847-B0BE-B9D8DEEB3D1B}" type="slidenum">
              <a:rPr lang="en-US" smtClean="0"/>
              <a:t>25</a:t>
            </a:fld>
            <a:endParaRPr lang="en-US"/>
          </a:p>
        </p:txBody>
      </p:sp>
    </p:spTree>
    <p:extLst>
      <p:ext uri="{BB962C8B-B14F-4D97-AF65-F5344CB8AC3E}">
        <p14:creationId xmlns:p14="http://schemas.microsoft.com/office/powerpoint/2010/main" val="72991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 y="0"/>
            <a:ext cx="9875520" cy="1600200"/>
          </a:xfrm>
        </p:spPr>
        <p:txBody>
          <a:bodyPr>
            <a:noAutofit/>
          </a:bodyPr>
          <a:lstStyle/>
          <a:p>
            <a:r>
              <a:rPr lang="en-US" sz="4400" b="1" dirty="0"/>
              <a:t>Keeping Your Data Safe</a:t>
            </a:r>
            <a:br>
              <a:rPr lang="en-US" sz="4400" b="1" dirty="0"/>
            </a:br>
            <a:br>
              <a:rPr lang="en-US" sz="3000" dirty="0"/>
            </a:br>
            <a:r>
              <a:rPr lang="en-US" sz="2800" dirty="0"/>
              <a:t>Backing Up Your Data (1 of 2)</a:t>
            </a:r>
            <a:endParaRPr lang="en-US" sz="2700" dirty="0"/>
          </a:p>
        </p:txBody>
      </p:sp>
      <p:graphicFrame>
        <p:nvGraphicFramePr>
          <p:cNvPr id="5" name="TextBox 2">
            <a:extLst>
              <a:ext uri="{FF2B5EF4-FFF2-40B4-BE49-F238E27FC236}">
                <a16:creationId xmlns:a16="http://schemas.microsoft.com/office/drawing/2014/main" id="{B30C244B-9225-42E8-91C5-1ECBCD33C564}"/>
              </a:ext>
            </a:extLst>
          </p:cNvPr>
          <p:cNvGraphicFramePr/>
          <p:nvPr>
            <p:extLst>
              <p:ext uri="{D42A27DB-BD31-4B8C-83A1-F6EECF244321}">
                <p14:modId xmlns:p14="http://schemas.microsoft.com/office/powerpoint/2010/main" val="365819374"/>
              </p:ext>
            </p:extLst>
          </p:nvPr>
        </p:nvGraphicFramePr>
        <p:xfrm>
          <a:off x="792480" y="1920240"/>
          <a:ext cx="11064240" cy="46177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A3430E3F-B23B-455E-81F3-8161C19FB59C}"/>
              </a:ext>
            </a:extLst>
          </p:cNvPr>
          <p:cNvSpPr>
            <a:spLocks noGrp="1"/>
          </p:cNvSpPr>
          <p:nvPr>
            <p:ph type="sldNum" sz="quarter" idx="12"/>
          </p:nvPr>
        </p:nvSpPr>
        <p:spPr/>
        <p:txBody>
          <a:bodyPr/>
          <a:lstStyle/>
          <a:p>
            <a:fld id="{70C38C08-47C7-4847-B0BE-B9D8DEEB3D1B}" type="slidenum">
              <a:rPr lang="en-US" smtClean="0"/>
              <a:t>26</a:t>
            </a:fld>
            <a:endParaRPr lang="en-US"/>
          </a:p>
        </p:txBody>
      </p:sp>
    </p:spTree>
    <p:extLst>
      <p:ext uri="{BB962C8B-B14F-4D97-AF65-F5344CB8AC3E}">
        <p14:creationId xmlns:p14="http://schemas.microsoft.com/office/powerpoint/2010/main" val="1145132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0560" y="0"/>
            <a:ext cx="9997440" cy="1600200"/>
          </a:xfrm>
        </p:spPr>
        <p:txBody>
          <a:bodyPr>
            <a:noAutofit/>
          </a:bodyPr>
          <a:lstStyle/>
          <a:p>
            <a:r>
              <a:rPr lang="en-US"/>
              <a:t>Protecting Your Physical Computing Assets</a:t>
            </a:r>
            <a:br>
              <a:rPr lang="en-US"/>
            </a:br>
            <a:br>
              <a:rPr lang="en-US" sz="2400"/>
            </a:br>
            <a:r>
              <a:rPr lang="en-US" sz="3200"/>
              <a:t>Environmental Factors and Power Surges</a:t>
            </a:r>
            <a:br>
              <a:rPr lang="en-US" sz="2800"/>
            </a:br>
            <a:endParaRPr lang="en-US" dirty="0"/>
          </a:p>
        </p:txBody>
      </p:sp>
      <p:graphicFrame>
        <p:nvGraphicFramePr>
          <p:cNvPr id="4" name="Content Placeholder 3">
            <a:extLst>
              <a:ext uri="{FF2B5EF4-FFF2-40B4-BE49-F238E27FC236}">
                <a16:creationId xmlns:a16="http://schemas.microsoft.com/office/drawing/2014/main" id="{F4F705E9-CD4C-43A2-A041-44B48B410BC5}"/>
              </a:ext>
            </a:extLst>
          </p:cNvPr>
          <p:cNvGraphicFramePr>
            <a:graphicFrameLocks noGrp="1"/>
          </p:cNvGraphicFramePr>
          <p:nvPr>
            <p:ph idx="1"/>
            <p:extLst>
              <p:ext uri="{D42A27DB-BD31-4B8C-83A1-F6EECF244321}">
                <p14:modId xmlns:p14="http://schemas.microsoft.com/office/powerpoint/2010/main" val="589028606"/>
              </p:ext>
            </p:extLst>
          </p:nvPr>
        </p:nvGraphicFramePr>
        <p:xfrm>
          <a:off x="274320" y="1764818"/>
          <a:ext cx="7239000" cy="4727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photo of a surge protector.">
            <a:extLst>
              <a:ext uri="{FF2B5EF4-FFF2-40B4-BE49-F238E27FC236}">
                <a16:creationId xmlns:a16="http://schemas.microsoft.com/office/drawing/2014/main" id="{E4089574-DA68-4E00-B449-33C7F87B1F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24800" y="1993417"/>
            <a:ext cx="4114800" cy="1956766"/>
          </a:xfrm>
          <a:prstGeom prst="rect">
            <a:avLst/>
          </a:prstGeom>
        </p:spPr>
      </p:pic>
      <p:sp>
        <p:nvSpPr>
          <p:cNvPr id="5" name="Slide Number Placeholder 4">
            <a:extLst>
              <a:ext uri="{FF2B5EF4-FFF2-40B4-BE49-F238E27FC236}">
                <a16:creationId xmlns:a16="http://schemas.microsoft.com/office/drawing/2014/main" id="{8C2C3AE0-9604-4AF4-83E4-4F8398419FF6}"/>
              </a:ext>
            </a:extLst>
          </p:cNvPr>
          <p:cNvSpPr>
            <a:spLocks noGrp="1"/>
          </p:cNvSpPr>
          <p:nvPr>
            <p:ph type="sldNum" sz="quarter" idx="12"/>
          </p:nvPr>
        </p:nvSpPr>
        <p:spPr/>
        <p:txBody>
          <a:bodyPr/>
          <a:lstStyle/>
          <a:p>
            <a:fld id="{70C38C08-47C7-4847-B0BE-B9D8DEEB3D1B}" type="slidenum">
              <a:rPr lang="en-US" smtClean="0"/>
              <a:t>27</a:t>
            </a:fld>
            <a:endParaRPr lang="en-US"/>
          </a:p>
        </p:txBody>
      </p:sp>
    </p:spTree>
    <p:extLst>
      <p:ext uri="{BB962C8B-B14F-4D97-AF65-F5344CB8AC3E}">
        <p14:creationId xmlns:p14="http://schemas.microsoft.com/office/powerpoint/2010/main" val="1114767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546" y="166255"/>
            <a:ext cx="10208830" cy="1130885"/>
          </a:xfrm>
        </p:spPr>
        <p:txBody>
          <a:bodyPr anchor="t">
            <a:noAutofit/>
          </a:bodyPr>
          <a:lstStyle/>
          <a:p>
            <a:pPr>
              <a:lnSpc>
                <a:spcPct val="90000"/>
              </a:lnSpc>
            </a:pPr>
            <a:r>
              <a:rPr lang="en-US" b="1" dirty="0"/>
              <a:t>Protecting Your Physical Computing Assets</a:t>
            </a:r>
            <a:br>
              <a:rPr lang="en-US" b="1" dirty="0"/>
            </a:br>
            <a:br>
              <a:rPr lang="en-US" b="1" dirty="0"/>
            </a:br>
            <a:r>
              <a:rPr lang="en-US" sz="3200" b="1" dirty="0"/>
              <a:t>Preventing and Handling Theft</a:t>
            </a:r>
            <a:br>
              <a:rPr lang="en-US" b="1" dirty="0"/>
            </a:br>
            <a:endParaRPr lang="en-US" b="1" dirty="0"/>
          </a:p>
        </p:txBody>
      </p:sp>
      <p:cxnSp>
        <p:nvCxnSpPr>
          <p:cNvPr id="11" name="Straight Connector 10">
            <a:extLst>
              <a:ext uri="{FF2B5EF4-FFF2-40B4-BE49-F238E27FC236}">
                <a16:creationId xmlns:a16="http://schemas.microsoft.com/office/drawing/2014/main" id="{61AF2F3F-06F0-42E3-8F72-36BEDCB694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2570" y="5821999"/>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F98B5EC0-7501-4DF8-9867-79A6966F20CE}"/>
              </a:ext>
            </a:extLst>
          </p:cNvPr>
          <p:cNvGraphicFramePr>
            <a:graphicFrameLocks noGrp="1"/>
          </p:cNvGraphicFramePr>
          <p:nvPr>
            <p:ph idx="1"/>
            <p:extLst>
              <p:ext uri="{D42A27DB-BD31-4B8C-83A1-F6EECF244321}">
                <p14:modId xmlns:p14="http://schemas.microsoft.com/office/powerpoint/2010/main" val="2277885338"/>
              </p:ext>
            </p:extLst>
          </p:nvPr>
        </p:nvGraphicFramePr>
        <p:xfrm>
          <a:off x="6400800" y="1111653"/>
          <a:ext cx="5652654" cy="50291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42" name="Picture 2" descr="5 Types of Employee Theft and How to Prevent Them | i-Sight">
            <a:extLst>
              <a:ext uri="{FF2B5EF4-FFF2-40B4-BE49-F238E27FC236}">
                <a16:creationId xmlns:a16="http://schemas.microsoft.com/office/drawing/2014/main" id="{EFBA3601-0AB6-4991-B95E-A16C56423C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25261" y="2338654"/>
            <a:ext cx="3970193" cy="281036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77FB11E3-1470-417E-B379-21FFFCB961C3}"/>
              </a:ext>
            </a:extLst>
          </p:cNvPr>
          <p:cNvSpPr>
            <a:spLocks noGrp="1"/>
          </p:cNvSpPr>
          <p:nvPr>
            <p:ph type="sldNum" sz="quarter" idx="12"/>
          </p:nvPr>
        </p:nvSpPr>
        <p:spPr/>
        <p:txBody>
          <a:bodyPr/>
          <a:lstStyle/>
          <a:p>
            <a:fld id="{70C38C08-47C7-4847-B0BE-B9D8DEEB3D1B}" type="slidenum">
              <a:rPr lang="en-US" smtClean="0"/>
              <a:t>28</a:t>
            </a:fld>
            <a:endParaRPr lang="en-US"/>
          </a:p>
        </p:txBody>
      </p:sp>
    </p:spTree>
    <p:extLst>
      <p:ext uri="{BB962C8B-B14F-4D97-AF65-F5344CB8AC3E}">
        <p14:creationId xmlns:p14="http://schemas.microsoft.com/office/powerpoint/2010/main" val="37846872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CA870A2-DDE8-492D-8705-652E4D04FFB5}"/>
              </a:ext>
            </a:extLst>
          </p:cNvPr>
          <p:cNvPicPr>
            <a:picLocks noChangeAspect="1"/>
          </p:cNvPicPr>
          <p:nvPr/>
        </p:nvPicPr>
        <p:blipFill rotWithShape="1">
          <a:blip r:embed="rId2">
            <a:alphaModFix/>
          </a:blip>
          <a:srcRect t="43750"/>
          <a:stretch/>
        </p:blipFill>
        <p:spPr>
          <a:xfrm>
            <a:off x="20" y="10"/>
            <a:ext cx="12191979" cy="6857990"/>
          </a:xfrm>
          <a:prstGeom prst="rect">
            <a:avLst/>
          </a:prstGeom>
        </p:spPr>
      </p:pic>
      <p:sp>
        <p:nvSpPr>
          <p:cNvPr id="15" name="Rectangle 14">
            <a:extLst>
              <a:ext uri="{FF2B5EF4-FFF2-40B4-BE49-F238E27FC236}">
                <a16:creationId xmlns:a16="http://schemas.microsoft.com/office/drawing/2014/main" id="{1DEDA826-0CC6-45C8-B90F-CB99E02CF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444FF81-5FFD-4201-980C-E1234A3AC060}"/>
              </a:ext>
            </a:extLst>
          </p:cNvPr>
          <p:cNvSpPr/>
          <p:nvPr/>
        </p:nvSpPr>
        <p:spPr>
          <a:xfrm>
            <a:off x="914400" y="2810107"/>
            <a:ext cx="4761571" cy="2981093"/>
          </a:xfrm>
          <a:prstGeom prst="rect">
            <a:avLst/>
          </a:prstGeom>
        </p:spPr>
        <p:txBody>
          <a:bodyPr vert="horz" lIns="91440" tIns="45720" rIns="91440" bIns="45720" rtlCol="0" anchor="b">
            <a:normAutofit/>
          </a:bodyPr>
          <a:lstStyle/>
          <a:p>
            <a:pPr>
              <a:spcBef>
                <a:spcPct val="0"/>
              </a:spcBef>
              <a:spcAft>
                <a:spcPts val="600"/>
              </a:spcAft>
            </a:pPr>
            <a:r>
              <a:rPr lang="en-US" sz="6600" b="1" cap="none" spc="0" dirty="0">
                <a:ln w="9525">
                  <a:solidFill>
                    <a:schemeClr val="bg1"/>
                  </a:solidFill>
                  <a:prstDash val="solid"/>
                </a:ln>
                <a:solidFill>
                  <a:srgbClr val="FFFFFF"/>
                </a:solidFill>
                <a:effectLst>
                  <a:outerShdw blurRad="12700" dist="38100" dir="2700000" algn="tl" rotWithShape="0">
                    <a:schemeClr val="accent5">
                      <a:lumMod val="60000"/>
                      <a:lumOff val="40000"/>
                    </a:schemeClr>
                  </a:outerShdw>
                </a:effectLst>
                <a:latin typeface="+mj-lt"/>
                <a:ea typeface="+mj-ea"/>
                <a:cs typeface="+mj-cs"/>
              </a:rPr>
              <a:t>Questions ?</a:t>
            </a:r>
          </a:p>
        </p:txBody>
      </p:sp>
      <p:cxnSp>
        <p:nvCxnSpPr>
          <p:cNvPr id="17" name="Straight Connector 16">
            <a:extLst>
              <a:ext uri="{FF2B5EF4-FFF2-40B4-BE49-F238E27FC236}">
                <a16:creationId xmlns:a16="http://schemas.microsoft.com/office/drawing/2014/main" id="{23DDA327-270B-43AF-BDBD-2EB50E83E2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FC621F3B-6285-48C0-B857-1F12CEB97FE5}"/>
              </a:ext>
            </a:extLst>
          </p:cNvPr>
          <p:cNvSpPr>
            <a:spLocks noGrp="1"/>
          </p:cNvSpPr>
          <p:nvPr>
            <p:ph type="sldNum" sz="quarter" idx="12"/>
          </p:nvPr>
        </p:nvSpPr>
        <p:spPr/>
        <p:txBody>
          <a:bodyPr/>
          <a:lstStyle/>
          <a:p>
            <a:fld id="{70C38C08-47C7-4847-B0BE-B9D8DEEB3D1B}" type="slidenum">
              <a:rPr lang="en-US" smtClean="0"/>
              <a:t>29</a:t>
            </a:fld>
            <a:endParaRPr lang="en-US"/>
          </a:p>
        </p:txBody>
      </p:sp>
    </p:spTree>
    <p:extLst>
      <p:ext uri="{BB962C8B-B14F-4D97-AF65-F5344CB8AC3E}">
        <p14:creationId xmlns:p14="http://schemas.microsoft.com/office/powerpoint/2010/main" val="2708703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12130BD7-4C05-472E-8B11-169124233496}"/>
              </a:ext>
            </a:extLst>
          </p:cNvPr>
          <p:cNvSpPr txBox="1">
            <a:spLocks/>
          </p:cNvSpPr>
          <p:nvPr/>
        </p:nvSpPr>
        <p:spPr>
          <a:xfrm>
            <a:off x="-1" y="1456529"/>
            <a:ext cx="6075939" cy="4685562"/>
          </a:xfrm>
          <a:prstGeom prst="rect">
            <a:avLst/>
          </a:prstGeom>
        </p:spPr>
        <p:txBody>
          <a:bodyPr>
            <a:normAutofit lnSpcReduction="10000"/>
          </a:bodyPr>
          <a:lst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spcAft>
                <a:spcPts val="900"/>
              </a:spcAft>
            </a:pPr>
            <a:r>
              <a:rPr lang="en-US" sz="2400" dirty="0">
                <a:solidFill>
                  <a:srgbClr val="007FA3"/>
                </a:solidFill>
              </a:rPr>
              <a:t>Federal Trade Commission(FTC) has identified additional methods thieves use to obtain other’s personal information</a:t>
            </a:r>
          </a:p>
          <a:p>
            <a:pPr lvl="1">
              <a:lnSpc>
                <a:spcPct val="110000"/>
              </a:lnSpc>
              <a:spcBef>
                <a:spcPts val="0"/>
              </a:spcBef>
              <a:spcAft>
                <a:spcPts val="900"/>
              </a:spcAft>
            </a:pPr>
            <a:r>
              <a:rPr lang="en-US" sz="2000" dirty="0">
                <a:solidFill>
                  <a:srgbClr val="007FA3"/>
                </a:solidFill>
              </a:rPr>
              <a:t>Stealing purses and wallets</a:t>
            </a:r>
          </a:p>
          <a:p>
            <a:pPr lvl="1">
              <a:lnSpc>
                <a:spcPct val="110000"/>
              </a:lnSpc>
              <a:spcBef>
                <a:spcPts val="0"/>
              </a:spcBef>
              <a:spcAft>
                <a:spcPts val="900"/>
              </a:spcAft>
            </a:pPr>
            <a:r>
              <a:rPr lang="en-US" sz="2000" dirty="0">
                <a:solidFill>
                  <a:srgbClr val="007FA3"/>
                </a:solidFill>
              </a:rPr>
              <a:t>Stealing mail or looking through trash for bank statements and credit card bills</a:t>
            </a:r>
          </a:p>
          <a:p>
            <a:pPr lvl="1">
              <a:lnSpc>
                <a:spcPct val="110000"/>
              </a:lnSpc>
              <a:spcBef>
                <a:spcPts val="0"/>
              </a:spcBef>
              <a:spcAft>
                <a:spcPts val="900"/>
              </a:spcAft>
            </a:pPr>
            <a:r>
              <a:rPr lang="en-US" sz="2000" dirty="0">
                <a:solidFill>
                  <a:srgbClr val="007FA3"/>
                </a:solidFill>
              </a:rPr>
              <a:t>Posing as bank or credit card company representatives and tricking people into revealing sensitive information over the phone</a:t>
            </a:r>
          </a:p>
          <a:p>
            <a:pPr lvl="1">
              <a:lnSpc>
                <a:spcPct val="110000"/>
              </a:lnSpc>
              <a:spcBef>
                <a:spcPts val="0"/>
              </a:spcBef>
              <a:spcAft>
                <a:spcPts val="900"/>
              </a:spcAft>
            </a:pPr>
            <a:r>
              <a:rPr lang="en-US" sz="2000" dirty="0">
                <a:solidFill>
                  <a:srgbClr val="007FA3"/>
                </a:solidFill>
              </a:rPr>
              <a:t>Installing skimming devices on ATM machines that record information, such as account numbers and passcodes</a:t>
            </a:r>
          </a:p>
        </p:txBody>
      </p:sp>
      <p:sp>
        <p:nvSpPr>
          <p:cNvPr id="7" name="TextBox 6">
            <a:extLst>
              <a:ext uri="{FF2B5EF4-FFF2-40B4-BE49-F238E27FC236}">
                <a16:creationId xmlns:a16="http://schemas.microsoft.com/office/drawing/2014/main" id="{4F2E1BF9-9FFE-4230-AB7E-85AC1487C136}"/>
              </a:ext>
            </a:extLst>
          </p:cNvPr>
          <p:cNvSpPr txBox="1"/>
          <p:nvPr/>
        </p:nvSpPr>
        <p:spPr>
          <a:xfrm>
            <a:off x="852053" y="307863"/>
            <a:ext cx="7222028" cy="646331"/>
          </a:xfrm>
          <a:prstGeom prst="rect">
            <a:avLst/>
          </a:prstGeom>
          <a:noFill/>
        </p:spPr>
        <p:txBody>
          <a:bodyPr wrap="square">
            <a:spAutoFit/>
          </a:bodyPr>
          <a:lstStyle/>
          <a:p>
            <a:r>
              <a:rPr lang="en-US" sz="3600" b="1" dirty="0"/>
              <a:t>Identity Theft and Hackers</a:t>
            </a:r>
            <a:r>
              <a:rPr lang="en-US" sz="3200" b="1" dirty="0"/>
              <a:t> Hacking </a:t>
            </a:r>
            <a:endParaRPr lang="en-GB" sz="3600" b="1" dirty="0"/>
          </a:p>
        </p:txBody>
      </p:sp>
      <p:pic>
        <p:nvPicPr>
          <p:cNvPr id="1026" name="Picture 2" descr="Identity Theft: What to Do, Who To Call">
            <a:extLst>
              <a:ext uri="{FF2B5EF4-FFF2-40B4-BE49-F238E27FC236}">
                <a16:creationId xmlns:a16="http://schemas.microsoft.com/office/drawing/2014/main" id="{D53E0778-3712-4010-B561-249932F994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75939" y="1288505"/>
            <a:ext cx="6116061" cy="4853586"/>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7">
            <a:extLst>
              <a:ext uri="{FF2B5EF4-FFF2-40B4-BE49-F238E27FC236}">
                <a16:creationId xmlns:a16="http://schemas.microsoft.com/office/drawing/2014/main" id="{C1C92335-6A0F-46D0-AD37-C042EA83A8E7}"/>
              </a:ext>
            </a:extLst>
          </p:cNvPr>
          <p:cNvSpPr>
            <a:spLocks noGrp="1"/>
          </p:cNvSpPr>
          <p:nvPr>
            <p:ph type="sldNum" sz="quarter" idx="12"/>
          </p:nvPr>
        </p:nvSpPr>
        <p:spPr/>
        <p:txBody>
          <a:bodyPr/>
          <a:lstStyle/>
          <a:p>
            <a:fld id="{70C38C08-47C7-4847-B0BE-B9D8DEEB3D1B}" type="slidenum">
              <a:rPr lang="en-US" smtClean="0"/>
              <a:t>3</a:t>
            </a:fld>
            <a:endParaRPr lang="en-US"/>
          </a:p>
        </p:txBody>
      </p:sp>
    </p:spTree>
    <p:extLst>
      <p:ext uri="{BB962C8B-B14F-4D97-AF65-F5344CB8AC3E}">
        <p14:creationId xmlns:p14="http://schemas.microsoft.com/office/powerpoint/2010/main" val="4274153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1834D-6C05-4E0E-BDFA-0BD3A520963A}"/>
              </a:ext>
            </a:extLst>
          </p:cNvPr>
          <p:cNvSpPr txBox="1">
            <a:spLocks/>
          </p:cNvSpPr>
          <p:nvPr/>
        </p:nvSpPr>
        <p:spPr>
          <a:xfrm>
            <a:off x="457200" y="232059"/>
            <a:ext cx="10848109" cy="1600200"/>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Identity Theft and Hackers</a:t>
            </a:r>
          </a:p>
          <a:p>
            <a:endParaRPr lang="en-US" sz="3000" dirty="0"/>
          </a:p>
          <a:p>
            <a:br>
              <a:rPr lang="en-US" sz="3000" dirty="0"/>
            </a:br>
            <a:r>
              <a:rPr lang="en-US" sz="3200" dirty="0"/>
              <a:t>Hacking</a:t>
            </a:r>
            <a:r>
              <a:rPr lang="en-US" sz="2800" dirty="0"/>
              <a:t> (1 of 4)</a:t>
            </a:r>
            <a:endParaRPr lang="en-US" sz="3000" dirty="0"/>
          </a:p>
        </p:txBody>
      </p:sp>
      <p:sp>
        <p:nvSpPr>
          <p:cNvPr id="3" name="Content Placeholder 2">
            <a:extLst>
              <a:ext uri="{FF2B5EF4-FFF2-40B4-BE49-F238E27FC236}">
                <a16:creationId xmlns:a16="http://schemas.microsoft.com/office/drawing/2014/main" id="{5CB89CAA-71EA-471C-B12F-EA3B80331686}"/>
              </a:ext>
            </a:extLst>
          </p:cNvPr>
          <p:cNvSpPr txBox="1">
            <a:spLocks/>
          </p:cNvSpPr>
          <p:nvPr/>
        </p:nvSpPr>
        <p:spPr>
          <a:xfrm>
            <a:off x="457200" y="2131573"/>
            <a:ext cx="7897090" cy="4494368"/>
          </a:xfrm>
          <a:prstGeom prst="rect">
            <a:avLst/>
          </a:prstGeom>
        </p:spPr>
        <p:txBody>
          <a:bodyPr>
            <a:normAutofit/>
          </a:bodyPr>
          <a:lst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spcAft>
                <a:spcPts val="900"/>
              </a:spcAft>
            </a:pPr>
            <a:r>
              <a:rPr lang="en-US" sz="2400" dirty="0">
                <a:solidFill>
                  <a:srgbClr val="007FA3"/>
                </a:solidFill>
              </a:rPr>
              <a:t>Defined as anyone who unlawfully breaks into a computer system</a:t>
            </a:r>
          </a:p>
          <a:p>
            <a:pPr>
              <a:lnSpc>
                <a:spcPct val="110000"/>
              </a:lnSpc>
              <a:spcBef>
                <a:spcPts val="0"/>
              </a:spcBef>
              <a:spcAft>
                <a:spcPts val="900"/>
              </a:spcAft>
            </a:pPr>
            <a:r>
              <a:rPr lang="en-US" sz="2400" dirty="0">
                <a:solidFill>
                  <a:srgbClr val="007FA3"/>
                </a:solidFill>
              </a:rPr>
              <a:t>Types of hackers</a:t>
            </a:r>
          </a:p>
          <a:p>
            <a:pPr lvl="1">
              <a:lnSpc>
                <a:spcPct val="110000"/>
              </a:lnSpc>
              <a:spcBef>
                <a:spcPts val="0"/>
              </a:spcBef>
              <a:spcAft>
                <a:spcPts val="900"/>
              </a:spcAft>
            </a:pPr>
            <a:r>
              <a:rPr lang="en-US" sz="2000" dirty="0"/>
              <a:t>White-hat (ethical hackers)</a:t>
            </a:r>
          </a:p>
          <a:p>
            <a:pPr lvl="1">
              <a:lnSpc>
                <a:spcPct val="110000"/>
              </a:lnSpc>
              <a:spcBef>
                <a:spcPts val="0"/>
              </a:spcBef>
              <a:spcAft>
                <a:spcPts val="900"/>
              </a:spcAft>
            </a:pPr>
            <a:r>
              <a:rPr lang="en-US" sz="2000" dirty="0"/>
              <a:t>Black-hat hackers</a:t>
            </a:r>
          </a:p>
          <a:p>
            <a:pPr lvl="1">
              <a:lnSpc>
                <a:spcPct val="110000"/>
              </a:lnSpc>
              <a:spcBef>
                <a:spcPts val="0"/>
              </a:spcBef>
              <a:spcAft>
                <a:spcPts val="900"/>
              </a:spcAft>
            </a:pPr>
            <a:r>
              <a:rPr lang="en-US" sz="2000" dirty="0"/>
              <a:t>Grey-hat hackers</a:t>
            </a:r>
          </a:p>
          <a:p>
            <a:pPr>
              <a:lnSpc>
                <a:spcPct val="110000"/>
              </a:lnSpc>
              <a:spcBef>
                <a:spcPts val="0"/>
              </a:spcBef>
              <a:spcAft>
                <a:spcPts val="900"/>
              </a:spcAft>
            </a:pPr>
            <a:r>
              <a:rPr lang="en-US" sz="2400" dirty="0">
                <a:solidFill>
                  <a:srgbClr val="007FA3"/>
                </a:solidFill>
              </a:rPr>
              <a:t>Packet analyzer (sniffer)</a:t>
            </a:r>
          </a:p>
          <a:p>
            <a:pPr>
              <a:lnSpc>
                <a:spcPct val="110000"/>
              </a:lnSpc>
              <a:spcBef>
                <a:spcPts val="0"/>
              </a:spcBef>
              <a:spcAft>
                <a:spcPts val="900"/>
              </a:spcAft>
            </a:pPr>
            <a:r>
              <a:rPr lang="en-US" sz="2400" dirty="0">
                <a:solidFill>
                  <a:srgbClr val="007FA3"/>
                </a:solidFill>
              </a:rPr>
              <a:t>Keylogger</a:t>
            </a:r>
          </a:p>
        </p:txBody>
      </p:sp>
      <p:pic>
        <p:nvPicPr>
          <p:cNvPr id="4" name="Picture 3" descr="Headline reads: Cyber Security Experts fear that computer hackers could get into our microwave ovens and coffee makers. A man says, Computer chips in these machines make them vulnerable to attack!&#10;A woman says, Hackers could overcook vegetables  or underbrew coffee, causing vitamin deficiencies, irritability, and a lack of alertness!&#10;Product manufacturers refuse to comment.">
            <a:extLst>
              <a:ext uri="{FF2B5EF4-FFF2-40B4-BE49-F238E27FC236}">
                <a16:creationId xmlns:a16="http://schemas.microsoft.com/office/drawing/2014/main" id="{B4696778-62CA-45AC-876F-11F2B54BD6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1060" y="731463"/>
            <a:ext cx="4728520" cy="5788360"/>
          </a:xfrm>
          <a:prstGeom prst="rect">
            <a:avLst/>
          </a:prstGeom>
        </p:spPr>
      </p:pic>
      <p:sp>
        <p:nvSpPr>
          <p:cNvPr id="5" name="Slide Number Placeholder 4">
            <a:extLst>
              <a:ext uri="{FF2B5EF4-FFF2-40B4-BE49-F238E27FC236}">
                <a16:creationId xmlns:a16="http://schemas.microsoft.com/office/drawing/2014/main" id="{0DAF1355-B82F-426F-9722-2F03281C53BF}"/>
              </a:ext>
            </a:extLst>
          </p:cNvPr>
          <p:cNvSpPr>
            <a:spLocks noGrp="1"/>
          </p:cNvSpPr>
          <p:nvPr>
            <p:ph type="sldNum" sz="quarter" idx="12"/>
          </p:nvPr>
        </p:nvSpPr>
        <p:spPr/>
        <p:txBody>
          <a:bodyPr/>
          <a:lstStyle/>
          <a:p>
            <a:fld id="{70C38C08-47C7-4847-B0BE-B9D8DEEB3D1B}" type="slidenum">
              <a:rPr lang="en-US" smtClean="0"/>
              <a:t>4</a:t>
            </a:fld>
            <a:endParaRPr lang="en-US"/>
          </a:p>
        </p:txBody>
      </p:sp>
    </p:spTree>
    <p:extLst>
      <p:ext uri="{BB962C8B-B14F-4D97-AF65-F5344CB8AC3E}">
        <p14:creationId xmlns:p14="http://schemas.microsoft.com/office/powerpoint/2010/main" val="2831029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7240" y="76200"/>
            <a:ext cx="8686800" cy="1600200"/>
          </a:xfrm>
        </p:spPr>
        <p:txBody>
          <a:bodyPr>
            <a:normAutofit fontScale="90000"/>
          </a:bodyPr>
          <a:lstStyle/>
          <a:p>
            <a:r>
              <a:rPr lang="en-US" dirty="0"/>
              <a:t>Identity Theft and Hackers</a:t>
            </a:r>
            <a:br>
              <a:rPr lang="en-US" dirty="0"/>
            </a:br>
            <a:br>
              <a:rPr lang="en-US" dirty="0"/>
            </a:br>
            <a:br>
              <a:rPr lang="en-US" sz="2000" dirty="0"/>
            </a:br>
            <a:r>
              <a:rPr lang="en-US" sz="3200" dirty="0"/>
              <a:t>Hacking (2 of 4)</a:t>
            </a:r>
            <a:br>
              <a:rPr lang="en-US" sz="3200" dirty="0"/>
            </a:br>
            <a:endParaRPr lang="en-US" sz="3200" dirty="0"/>
          </a:p>
        </p:txBody>
      </p:sp>
      <p:sp>
        <p:nvSpPr>
          <p:cNvPr id="3" name="Content Placeholder 2"/>
          <p:cNvSpPr>
            <a:spLocks noGrp="1"/>
          </p:cNvSpPr>
          <p:nvPr>
            <p:ph idx="1"/>
          </p:nvPr>
        </p:nvSpPr>
        <p:spPr>
          <a:xfrm>
            <a:off x="487680" y="2423160"/>
            <a:ext cx="6690360" cy="3688080"/>
          </a:xfrm>
        </p:spPr>
        <p:txBody>
          <a:bodyPr>
            <a:noAutofit/>
          </a:bodyPr>
          <a:lstStyle/>
          <a:p>
            <a:pPr>
              <a:spcBef>
                <a:spcPts val="0"/>
              </a:spcBef>
              <a:spcAft>
                <a:spcPts val="1200"/>
              </a:spcAft>
            </a:pPr>
            <a:r>
              <a:rPr lang="en-US" sz="2400" dirty="0">
                <a:solidFill>
                  <a:srgbClr val="007FA3"/>
                </a:solidFill>
              </a:rPr>
              <a:t>Trojan horses appear to be useful but run malicious code</a:t>
            </a:r>
          </a:p>
          <a:p>
            <a:pPr>
              <a:spcBef>
                <a:spcPts val="0"/>
              </a:spcBef>
              <a:spcAft>
                <a:spcPts val="1200"/>
              </a:spcAft>
            </a:pPr>
            <a:r>
              <a:rPr lang="en-US" sz="2400" dirty="0">
                <a:solidFill>
                  <a:srgbClr val="007FA3"/>
                </a:solidFill>
              </a:rPr>
              <a:t>Backdoor programs and rootkits allow hackers to gain access to your computer</a:t>
            </a:r>
          </a:p>
          <a:p>
            <a:pPr>
              <a:spcBef>
                <a:spcPts val="0"/>
              </a:spcBef>
              <a:spcAft>
                <a:spcPts val="1200"/>
              </a:spcAft>
            </a:pPr>
            <a:r>
              <a:rPr lang="en-US" sz="2400" dirty="0">
                <a:solidFill>
                  <a:srgbClr val="007FA3"/>
                </a:solidFill>
              </a:rPr>
              <a:t>Zombies are computers that a hacker controls</a:t>
            </a:r>
          </a:p>
        </p:txBody>
      </p:sp>
      <p:pic>
        <p:nvPicPr>
          <p:cNvPr id="6" name="Picture 5" descr="A image of a wooden trojan horse.">
            <a:extLst>
              <a:ext uri="{FF2B5EF4-FFF2-40B4-BE49-F238E27FC236}">
                <a16:creationId xmlns:a16="http://schemas.microsoft.com/office/drawing/2014/main" id="{74862367-A961-4EE2-B272-6B4089031025}"/>
              </a:ext>
            </a:extLst>
          </p:cNvPr>
          <p:cNvPicPr>
            <a:picLocks noChangeAspect="1"/>
          </p:cNvPicPr>
          <p:nvPr/>
        </p:nvPicPr>
        <p:blipFill rotWithShape="1">
          <a:blip r:embed="rId3">
            <a:extLst>
              <a:ext uri="{28A0092B-C50C-407E-A947-70E740481C1C}">
                <a14:useLocalDpi xmlns:a14="http://schemas.microsoft.com/office/drawing/2010/main" val="0"/>
              </a:ext>
            </a:extLst>
          </a:blip>
          <a:srcRect b="6923"/>
          <a:stretch/>
        </p:blipFill>
        <p:spPr>
          <a:xfrm>
            <a:off x="7716474" y="1988820"/>
            <a:ext cx="3744287" cy="3688080"/>
          </a:xfrm>
          <a:prstGeom prst="rect">
            <a:avLst/>
          </a:prstGeom>
        </p:spPr>
      </p:pic>
      <p:sp>
        <p:nvSpPr>
          <p:cNvPr id="4" name="Slide Number Placeholder 3">
            <a:extLst>
              <a:ext uri="{FF2B5EF4-FFF2-40B4-BE49-F238E27FC236}">
                <a16:creationId xmlns:a16="http://schemas.microsoft.com/office/drawing/2014/main" id="{CA507293-E288-4ED5-9F49-F388F4968886}"/>
              </a:ext>
            </a:extLst>
          </p:cNvPr>
          <p:cNvSpPr>
            <a:spLocks noGrp="1"/>
          </p:cNvSpPr>
          <p:nvPr>
            <p:ph type="sldNum" sz="quarter" idx="12"/>
          </p:nvPr>
        </p:nvSpPr>
        <p:spPr/>
        <p:txBody>
          <a:bodyPr/>
          <a:lstStyle/>
          <a:p>
            <a:fld id="{70C38C08-47C7-4847-B0BE-B9D8DEEB3D1B}" type="slidenum">
              <a:rPr lang="en-US" smtClean="0"/>
              <a:t>5</a:t>
            </a:fld>
            <a:endParaRPr lang="en-US"/>
          </a:p>
        </p:txBody>
      </p:sp>
    </p:spTree>
    <p:extLst>
      <p:ext uri="{BB962C8B-B14F-4D97-AF65-F5344CB8AC3E}">
        <p14:creationId xmlns:p14="http://schemas.microsoft.com/office/powerpoint/2010/main" val="869682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640" y="0"/>
            <a:ext cx="9738360" cy="1600200"/>
          </a:xfrm>
        </p:spPr>
        <p:txBody>
          <a:bodyPr>
            <a:normAutofit fontScale="90000"/>
          </a:bodyPr>
          <a:lstStyle/>
          <a:p>
            <a:r>
              <a:rPr lang="en-US" dirty="0"/>
              <a:t>Identity Theft and Hackers</a:t>
            </a:r>
            <a:br>
              <a:rPr lang="en-US" dirty="0"/>
            </a:br>
            <a:br>
              <a:rPr lang="en-US" sz="3600" dirty="0"/>
            </a:br>
            <a:r>
              <a:rPr lang="en-US" sz="3200" dirty="0"/>
              <a:t>Hacking (3 of 4)</a:t>
            </a:r>
            <a:endParaRPr lang="en-US" dirty="0"/>
          </a:p>
        </p:txBody>
      </p:sp>
      <p:sp>
        <p:nvSpPr>
          <p:cNvPr id="3" name="Content Placeholder 2"/>
          <p:cNvSpPr>
            <a:spLocks noGrp="1"/>
          </p:cNvSpPr>
          <p:nvPr>
            <p:ph idx="1"/>
          </p:nvPr>
        </p:nvSpPr>
        <p:spPr>
          <a:xfrm>
            <a:off x="182880" y="1920240"/>
            <a:ext cx="6832283" cy="4572000"/>
          </a:xfrm>
        </p:spPr>
        <p:txBody>
          <a:bodyPr>
            <a:normAutofit/>
          </a:bodyPr>
          <a:lstStyle/>
          <a:p>
            <a:pPr>
              <a:spcBef>
                <a:spcPts val="0"/>
              </a:spcBef>
              <a:spcAft>
                <a:spcPts val="1200"/>
              </a:spcAft>
            </a:pPr>
            <a:r>
              <a:rPr lang="en-US" sz="2400" dirty="0">
                <a:solidFill>
                  <a:srgbClr val="007FA3"/>
                </a:solidFill>
              </a:rPr>
              <a:t>Denial-of-Service</a:t>
            </a:r>
          </a:p>
          <a:p>
            <a:pPr lvl="1">
              <a:spcBef>
                <a:spcPts val="0"/>
              </a:spcBef>
              <a:spcAft>
                <a:spcPts val="1200"/>
              </a:spcAft>
            </a:pPr>
            <a:r>
              <a:rPr lang="en-US" sz="2000" dirty="0"/>
              <a:t>Legitimate users are denied access to a computer system</a:t>
            </a:r>
          </a:p>
          <a:p>
            <a:pPr lvl="1">
              <a:spcBef>
                <a:spcPts val="0"/>
              </a:spcBef>
              <a:spcAft>
                <a:spcPts val="1200"/>
              </a:spcAft>
            </a:pPr>
            <a:r>
              <a:rPr lang="en-US" sz="2000" dirty="0"/>
              <a:t>System shuts down</a:t>
            </a:r>
          </a:p>
          <a:p>
            <a:pPr>
              <a:spcBef>
                <a:spcPts val="0"/>
              </a:spcBef>
              <a:spcAft>
                <a:spcPts val="1200"/>
              </a:spcAft>
            </a:pPr>
            <a:r>
              <a:rPr lang="en-US" sz="2400" dirty="0">
                <a:solidFill>
                  <a:srgbClr val="007FA3"/>
                </a:solidFill>
              </a:rPr>
              <a:t>DDoS</a:t>
            </a:r>
          </a:p>
          <a:p>
            <a:pPr>
              <a:spcBef>
                <a:spcPts val="0"/>
              </a:spcBef>
              <a:spcAft>
                <a:spcPts val="1200"/>
              </a:spcAft>
            </a:pPr>
            <a:r>
              <a:rPr lang="en-US" sz="2400" dirty="0">
                <a:solidFill>
                  <a:srgbClr val="007FA3"/>
                </a:solidFill>
              </a:rPr>
              <a:t>Botnet (large group of software running on zombie computers)</a:t>
            </a:r>
          </a:p>
        </p:txBody>
      </p:sp>
      <p:pic>
        <p:nvPicPr>
          <p:cNvPr id="6" name="Picture 5" descr="The hacker's computer launches DDoS by activating zombies, represented by an academic computer, government computer, home computer, corporate computer, and an ISP computer. These zombie computers attack the target system, represented as a CPU, which is the victim of DDoS.">
            <a:extLst>
              <a:ext uri="{FF2B5EF4-FFF2-40B4-BE49-F238E27FC236}">
                <a16:creationId xmlns:a16="http://schemas.microsoft.com/office/drawing/2014/main" id="{6739E47E-2CAD-4912-A532-5B4A3C1252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6427" y="1085850"/>
            <a:ext cx="5446033" cy="5110480"/>
          </a:xfrm>
          <a:prstGeom prst="rect">
            <a:avLst/>
          </a:prstGeom>
        </p:spPr>
      </p:pic>
      <p:sp>
        <p:nvSpPr>
          <p:cNvPr id="4" name="Slide Number Placeholder 3">
            <a:extLst>
              <a:ext uri="{FF2B5EF4-FFF2-40B4-BE49-F238E27FC236}">
                <a16:creationId xmlns:a16="http://schemas.microsoft.com/office/drawing/2014/main" id="{8846BA98-D5F3-414D-A178-E592198A74EC}"/>
              </a:ext>
            </a:extLst>
          </p:cNvPr>
          <p:cNvSpPr>
            <a:spLocks noGrp="1"/>
          </p:cNvSpPr>
          <p:nvPr>
            <p:ph type="sldNum" sz="quarter" idx="12"/>
          </p:nvPr>
        </p:nvSpPr>
        <p:spPr/>
        <p:txBody>
          <a:bodyPr/>
          <a:lstStyle/>
          <a:p>
            <a:fld id="{70C38C08-47C7-4847-B0BE-B9D8DEEB3D1B}" type="slidenum">
              <a:rPr lang="en-US" smtClean="0"/>
              <a:t>6</a:t>
            </a:fld>
            <a:endParaRPr lang="en-US"/>
          </a:p>
        </p:txBody>
      </p:sp>
    </p:spTree>
    <p:extLst>
      <p:ext uri="{BB962C8B-B14F-4D97-AF65-F5344CB8AC3E}">
        <p14:creationId xmlns:p14="http://schemas.microsoft.com/office/powerpoint/2010/main" val="2879726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0"/>
            <a:ext cx="8686800" cy="1600200"/>
          </a:xfrm>
        </p:spPr>
        <p:txBody>
          <a:bodyPr>
            <a:normAutofit/>
          </a:bodyPr>
          <a:lstStyle/>
          <a:p>
            <a:r>
              <a:rPr lang="en-US" dirty="0"/>
              <a:t>Identity Theft and Hackers</a:t>
            </a:r>
            <a:br>
              <a:rPr lang="en-US" sz="3600" dirty="0"/>
            </a:br>
            <a:r>
              <a:rPr lang="en-US" sz="3200" dirty="0"/>
              <a:t>Hacking (4 of 4)</a:t>
            </a:r>
            <a:endParaRPr lang="en-US" dirty="0"/>
          </a:p>
        </p:txBody>
      </p:sp>
      <p:sp>
        <p:nvSpPr>
          <p:cNvPr id="3" name="Content Placeholder 2"/>
          <p:cNvSpPr>
            <a:spLocks noGrp="1"/>
          </p:cNvSpPr>
          <p:nvPr>
            <p:ph idx="1"/>
          </p:nvPr>
        </p:nvSpPr>
        <p:spPr>
          <a:xfrm>
            <a:off x="203474" y="2240280"/>
            <a:ext cx="5410200" cy="3489960"/>
          </a:xfrm>
        </p:spPr>
        <p:txBody>
          <a:bodyPr>
            <a:normAutofit/>
          </a:bodyPr>
          <a:lstStyle/>
          <a:p>
            <a:pPr>
              <a:spcBef>
                <a:spcPts val="0"/>
              </a:spcBef>
              <a:spcAft>
                <a:spcPts val="1800"/>
              </a:spcAft>
            </a:pPr>
            <a:r>
              <a:rPr lang="en-US" dirty="0">
                <a:solidFill>
                  <a:srgbClr val="007FA3"/>
                </a:solidFill>
              </a:rPr>
              <a:t>Many professional hackers use Exploit kits</a:t>
            </a:r>
          </a:p>
          <a:p>
            <a:pPr>
              <a:spcBef>
                <a:spcPts val="0"/>
              </a:spcBef>
              <a:spcAft>
                <a:spcPts val="1800"/>
              </a:spcAft>
            </a:pPr>
            <a:r>
              <a:rPr lang="en-US" dirty="0">
                <a:solidFill>
                  <a:srgbClr val="007FA3"/>
                </a:solidFill>
              </a:rPr>
              <a:t>Exploit kits–software that runs on servers searching for vulnerabilities</a:t>
            </a:r>
          </a:p>
          <a:p>
            <a:pPr>
              <a:spcBef>
                <a:spcPts val="0"/>
              </a:spcBef>
              <a:spcAft>
                <a:spcPts val="1800"/>
              </a:spcAft>
            </a:pPr>
            <a:r>
              <a:rPr lang="en-US" dirty="0">
                <a:solidFill>
                  <a:srgbClr val="007FA3"/>
                </a:solidFill>
              </a:rPr>
              <a:t>Logical ports are virtual, not physical, communications paths</a:t>
            </a:r>
          </a:p>
        </p:txBody>
      </p:sp>
      <p:pic>
        <p:nvPicPr>
          <p:cNvPr id="6" name="Picture 5" descr="The illustration shows a thief with a bundle escapes from the house. The windows represent Telnet (port 23), DNS (port 53), E-mail (port 25), and FTP (port 21). The main door HTTP (port 80) is open through a website request.">
            <a:extLst>
              <a:ext uri="{FF2B5EF4-FFF2-40B4-BE49-F238E27FC236}">
                <a16:creationId xmlns:a16="http://schemas.microsoft.com/office/drawing/2014/main" id="{97325E68-E085-4291-B1FD-EAF3F8E145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13675" y="1205732"/>
            <a:ext cx="6374852" cy="4795018"/>
          </a:xfrm>
          <a:prstGeom prst="rect">
            <a:avLst/>
          </a:prstGeom>
        </p:spPr>
      </p:pic>
      <p:sp>
        <p:nvSpPr>
          <p:cNvPr id="7" name="TextBox 6">
            <a:extLst>
              <a:ext uri="{FF2B5EF4-FFF2-40B4-BE49-F238E27FC236}">
                <a16:creationId xmlns:a16="http://schemas.microsoft.com/office/drawing/2014/main" id="{B9873F34-3F53-4998-9705-6CB63B3F4EC9}"/>
              </a:ext>
            </a:extLst>
          </p:cNvPr>
          <p:cNvSpPr txBox="1"/>
          <p:nvPr/>
        </p:nvSpPr>
        <p:spPr>
          <a:xfrm>
            <a:off x="203474" y="1415534"/>
            <a:ext cx="6111240" cy="523220"/>
          </a:xfrm>
          <a:prstGeom prst="rect">
            <a:avLst/>
          </a:prstGeom>
          <a:noFill/>
        </p:spPr>
        <p:txBody>
          <a:bodyPr wrap="square">
            <a:spAutoFit/>
          </a:bodyPr>
          <a:lstStyle/>
          <a:p>
            <a:pPr>
              <a:spcBef>
                <a:spcPts val="0"/>
              </a:spcBef>
              <a:spcAft>
                <a:spcPts val="1800"/>
              </a:spcAft>
            </a:pPr>
            <a:r>
              <a:rPr lang="en-US" sz="2800" b="1" dirty="0">
                <a:solidFill>
                  <a:srgbClr val="007FA3"/>
                </a:solidFill>
              </a:rPr>
              <a:t>How is hacking done?</a:t>
            </a:r>
          </a:p>
        </p:txBody>
      </p:sp>
      <p:sp>
        <p:nvSpPr>
          <p:cNvPr id="5" name="Slide Number Placeholder 4">
            <a:extLst>
              <a:ext uri="{FF2B5EF4-FFF2-40B4-BE49-F238E27FC236}">
                <a16:creationId xmlns:a16="http://schemas.microsoft.com/office/drawing/2014/main" id="{14E6AF07-93E1-48D5-808D-E0598178BACD}"/>
              </a:ext>
            </a:extLst>
          </p:cNvPr>
          <p:cNvSpPr>
            <a:spLocks noGrp="1"/>
          </p:cNvSpPr>
          <p:nvPr>
            <p:ph type="sldNum" sz="quarter" idx="12"/>
          </p:nvPr>
        </p:nvSpPr>
        <p:spPr/>
        <p:txBody>
          <a:bodyPr/>
          <a:lstStyle/>
          <a:p>
            <a:fld id="{70C38C08-47C7-4847-B0BE-B9D8DEEB3D1B}" type="slidenum">
              <a:rPr lang="en-US" smtClean="0"/>
              <a:t>7</a:t>
            </a:fld>
            <a:endParaRPr lang="en-US"/>
          </a:p>
        </p:txBody>
      </p:sp>
    </p:spTree>
    <p:extLst>
      <p:ext uri="{BB962C8B-B14F-4D97-AF65-F5344CB8AC3E}">
        <p14:creationId xmlns:p14="http://schemas.microsoft.com/office/powerpoint/2010/main" val="330455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25324" y="587139"/>
            <a:ext cx="4079987" cy="1314443"/>
          </a:xfrm>
        </p:spPr>
        <p:txBody>
          <a:bodyPr>
            <a:normAutofit/>
          </a:bodyPr>
          <a:lstStyle/>
          <a:p>
            <a:pPr>
              <a:lnSpc>
                <a:spcPct val="90000"/>
              </a:lnSpc>
            </a:pPr>
            <a:r>
              <a:rPr lang="en-US" sz="2200" b="1" dirty="0"/>
              <a:t>Computer Viruses</a:t>
            </a:r>
            <a:br>
              <a:rPr lang="en-US" sz="2200" b="1" dirty="0"/>
            </a:br>
            <a:br>
              <a:rPr lang="en-US" sz="2200" b="1" dirty="0"/>
            </a:br>
            <a:r>
              <a:rPr lang="en-US" sz="2200" b="1" dirty="0"/>
              <a:t>Virus Basics</a:t>
            </a:r>
            <a:br>
              <a:rPr lang="en-US" sz="2200" b="1" dirty="0"/>
            </a:br>
            <a:endParaRPr lang="en-US" sz="2200" b="1" dirty="0"/>
          </a:p>
        </p:txBody>
      </p:sp>
      <p:cxnSp>
        <p:nvCxnSpPr>
          <p:cNvPr id="73" name="Straight Connector 72">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076051" y="1674399"/>
            <a:ext cx="5917829" cy="4998720"/>
          </a:xfrm>
        </p:spPr>
        <p:txBody>
          <a:bodyPr>
            <a:normAutofit/>
          </a:bodyPr>
          <a:lstStyle/>
          <a:p>
            <a:pPr>
              <a:lnSpc>
                <a:spcPct val="110000"/>
              </a:lnSpc>
              <a:spcBef>
                <a:spcPts val="0"/>
              </a:spcBef>
              <a:spcAft>
                <a:spcPts val="1200"/>
              </a:spcAft>
            </a:pPr>
            <a:r>
              <a:rPr lang="en-US" sz="2400" dirty="0"/>
              <a:t>Program that attaches to a computer program to spread to other computers</a:t>
            </a:r>
          </a:p>
          <a:p>
            <a:pPr>
              <a:lnSpc>
                <a:spcPct val="110000"/>
              </a:lnSpc>
              <a:spcBef>
                <a:spcPts val="0"/>
              </a:spcBef>
              <a:spcAft>
                <a:spcPts val="1200"/>
              </a:spcAft>
            </a:pPr>
            <a:r>
              <a:rPr lang="en-US" sz="2400" dirty="0"/>
              <a:t>Main purpose–replicate itself and copy its code into as many other host files as possible</a:t>
            </a:r>
          </a:p>
          <a:p>
            <a:pPr>
              <a:lnSpc>
                <a:spcPct val="110000"/>
              </a:lnSpc>
              <a:spcBef>
                <a:spcPts val="0"/>
              </a:spcBef>
              <a:spcAft>
                <a:spcPts val="1200"/>
              </a:spcAft>
            </a:pPr>
            <a:r>
              <a:rPr lang="en-US" sz="2400" dirty="0"/>
              <a:t>Secondary objectives can be destructive</a:t>
            </a:r>
          </a:p>
          <a:p>
            <a:pPr>
              <a:lnSpc>
                <a:spcPct val="110000"/>
              </a:lnSpc>
              <a:spcBef>
                <a:spcPts val="0"/>
              </a:spcBef>
              <a:spcAft>
                <a:spcPts val="1200"/>
              </a:spcAft>
              <a:defRPr/>
            </a:pPr>
            <a:r>
              <a:rPr lang="en-US" sz="2400" dirty="0"/>
              <a:t>Smartphones, tablets, and other devices can be infected with viruses</a:t>
            </a:r>
          </a:p>
        </p:txBody>
      </p:sp>
      <p:pic>
        <p:nvPicPr>
          <p:cNvPr id="3074" name="Picture 2" descr="Biological Viruses Versus Computer Viruses | 2020-08-21 | Mission Critical  Magazine">
            <a:extLst>
              <a:ext uri="{FF2B5EF4-FFF2-40B4-BE49-F238E27FC236}">
                <a16:creationId xmlns:a16="http://schemas.microsoft.com/office/drawing/2014/main" id="{A65AB145-BDDD-4914-9AE3-EEDC9083FB6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2864" y="1808908"/>
            <a:ext cx="5993862" cy="365625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156FCB19-8389-4D53-B49F-A1A178972D66}"/>
              </a:ext>
            </a:extLst>
          </p:cNvPr>
          <p:cNvSpPr>
            <a:spLocks noGrp="1"/>
          </p:cNvSpPr>
          <p:nvPr>
            <p:ph type="sldNum" sz="quarter" idx="12"/>
          </p:nvPr>
        </p:nvSpPr>
        <p:spPr/>
        <p:txBody>
          <a:bodyPr/>
          <a:lstStyle/>
          <a:p>
            <a:fld id="{70C38C08-47C7-4847-B0BE-B9D8DEEB3D1B}" type="slidenum">
              <a:rPr lang="en-US" smtClean="0"/>
              <a:t>8</a:t>
            </a:fld>
            <a:endParaRPr lang="en-US"/>
          </a:p>
        </p:txBody>
      </p:sp>
    </p:spTree>
    <p:extLst>
      <p:ext uri="{BB962C8B-B14F-4D97-AF65-F5344CB8AC3E}">
        <p14:creationId xmlns:p14="http://schemas.microsoft.com/office/powerpoint/2010/main" val="2967487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329" y="338667"/>
            <a:ext cx="8686800" cy="1143000"/>
          </a:xfrm>
        </p:spPr>
        <p:txBody>
          <a:bodyPr>
            <a:normAutofit fontScale="90000"/>
          </a:bodyPr>
          <a:lstStyle/>
          <a:p>
            <a:r>
              <a:rPr lang="en-US" b="1" dirty="0">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Computer Viruses</a:t>
            </a:r>
            <a:br>
              <a:rPr lang="en-US" dirty="0"/>
            </a:br>
            <a:br>
              <a:rPr lang="en-US" sz="3000" dirty="0"/>
            </a:br>
            <a:r>
              <a:rPr lang="en-US" sz="3200" dirty="0"/>
              <a:t>How to detect virus infection?</a:t>
            </a:r>
            <a:endParaRPr lang="en-US" sz="3000" dirty="0"/>
          </a:p>
        </p:txBody>
      </p:sp>
      <p:sp>
        <p:nvSpPr>
          <p:cNvPr id="3" name="Content Placeholder 2"/>
          <p:cNvSpPr>
            <a:spLocks noGrp="1"/>
          </p:cNvSpPr>
          <p:nvPr>
            <p:ph idx="1"/>
          </p:nvPr>
        </p:nvSpPr>
        <p:spPr>
          <a:xfrm>
            <a:off x="4384964" y="1935479"/>
            <a:ext cx="7685116" cy="4922521"/>
          </a:xfrm>
        </p:spPr>
        <p:txBody>
          <a:bodyPr>
            <a:normAutofit/>
          </a:bodyPr>
          <a:lstStyle/>
          <a:p>
            <a:pPr marL="0" indent="0">
              <a:spcBef>
                <a:spcPts val="0"/>
              </a:spcBef>
              <a:spcAft>
                <a:spcPts val="1200"/>
              </a:spcAft>
              <a:buNone/>
            </a:pPr>
            <a:r>
              <a:rPr lang="en-US" b="1" dirty="0">
                <a:solidFill>
                  <a:srgbClr val="002060"/>
                </a:solidFill>
              </a:rPr>
              <a:t>If your computer displays any of the following symptoms it may be infected with a virus:</a:t>
            </a:r>
          </a:p>
          <a:p>
            <a:pPr lvl="1">
              <a:spcBef>
                <a:spcPts val="0"/>
              </a:spcBef>
              <a:spcAft>
                <a:spcPts val="1200"/>
              </a:spcAft>
            </a:pPr>
            <a:r>
              <a:rPr lang="en-US" dirty="0">
                <a:solidFill>
                  <a:srgbClr val="007FA3"/>
                </a:solidFill>
              </a:rPr>
              <a:t>Existing program icons or files suddenly disappear.</a:t>
            </a:r>
          </a:p>
          <a:p>
            <a:pPr lvl="1">
              <a:spcBef>
                <a:spcPts val="0"/>
              </a:spcBef>
              <a:spcAft>
                <a:spcPts val="1200"/>
              </a:spcAft>
            </a:pPr>
            <a:r>
              <a:rPr lang="en-US" dirty="0">
                <a:solidFill>
                  <a:srgbClr val="007FA3"/>
                </a:solidFill>
              </a:rPr>
              <a:t>You start a browser and it takes you to an unusual home page or it has a new toolbars</a:t>
            </a:r>
          </a:p>
          <a:p>
            <a:pPr lvl="1">
              <a:spcBef>
                <a:spcPts val="0"/>
              </a:spcBef>
              <a:spcAft>
                <a:spcPts val="1200"/>
              </a:spcAft>
            </a:pPr>
            <a:r>
              <a:rPr lang="en-US" dirty="0">
                <a:solidFill>
                  <a:srgbClr val="007FA3"/>
                </a:solidFill>
              </a:rPr>
              <a:t>Odd messages, pop-ups, or images are displayed on the screen, or strange music or sounds play</a:t>
            </a:r>
          </a:p>
          <a:p>
            <a:pPr lvl="1">
              <a:spcBef>
                <a:spcPts val="0"/>
              </a:spcBef>
              <a:spcAft>
                <a:spcPts val="1200"/>
              </a:spcAft>
            </a:pPr>
            <a:r>
              <a:rPr lang="en-US" dirty="0">
                <a:solidFill>
                  <a:srgbClr val="007FA3"/>
                </a:solidFill>
              </a:rPr>
              <a:t>Data files may become corrupt</a:t>
            </a:r>
          </a:p>
          <a:p>
            <a:pPr lvl="1">
              <a:spcBef>
                <a:spcPts val="0"/>
              </a:spcBef>
              <a:spcAft>
                <a:spcPts val="1200"/>
              </a:spcAft>
              <a:defRPr/>
            </a:pPr>
            <a:r>
              <a:rPr lang="en-US" dirty="0">
                <a:solidFill>
                  <a:srgbClr val="007FA3"/>
                </a:solidFill>
              </a:rPr>
              <a:t>Programs stop working properly</a:t>
            </a:r>
          </a:p>
          <a:p>
            <a:pPr lvl="1">
              <a:spcBef>
                <a:spcPts val="0"/>
              </a:spcBef>
              <a:spcAft>
                <a:spcPts val="1200"/>
              </a:spcAft>
              <a:defRPr/>
            </a:pPr>
            <a:r>
              <a:rPr lang="en-US" dirty="0">
                <a:solidFill>
                  <a:srgbClr val="007FA3"/>
                </a:solidFill>
              </a:rPr>
              <a:t>Your system shuts down unexpectedly, slows down or takes a long time to boot up</a:t>
            </a:r>
          </a:p>
        </p:txBody>
      </p:sp>
      <p:pic>
        <p:nvPicPr>
          <p:cNvPr id="5122" name="Picture 2" descr="What is computer virus? Dangerous inhabitants of digital world ⋆ FutureNow">
            <a:extLst>
              <a:ext uri="{FF2B5EF4-FFF2-40B4-BE49-F238E27FC236}">
                <a16:creationId xmlns:a16="http://schemas.microsoft.com/office/drawing/2014/main" id="{1E11657A-C502-46DC-BFCC-441B350F4D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 y="2411990"/>
            <a:ext cx="4089113" cy="272111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8EE41ECA-B131-410E-8007-1AD0FFB463A5}"/>
              </a:ext>
            </a:extLst>
          </p:cNvPr>
          <p:cNvSpPr>
            <a:spLocks noGrp="1"/>
          </p:cNvSpPr>
          <p:nvPr>
            <p:ph type="sldNum" sz="quarter" idx="12"/>
          </p:nvPr>
        </p:nvSpPr>
        <p:spPr/>
        <p:txBody>
          <a:bodyPr/>
          <a:lstStyle/>
          <a:p>
            <a:fld id="{70C38C08-47C7-4847-B0BE-B9D8DEEB3D1B}" type="slidenum">
              <a:rPr lang="en-US" smtClean="0"/>
              <a:t>9</a:t>
            </a:fld>
            <a:endParaRPr lang="en-US"/>
          </a:p>
        </p:txBody>
      </p:sp>
    </p:spTree>
    <p:extLst>
      <p:ext uri="{BB962C8B-B14F-4D97-AF65-F5344CB8AC3E}">
        <p14:creationId xmlns:p14="http://schemas.microsoft.com/office/powerpoint/2010/main" val="330662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ashVTI">
  <a:themeElements>
    <a:clrScheme name="AnalogousFromDarkSeedLeftStep">
      <a:dk1>
        <a:srgbClr val="000000"/>
      </a:dk1>
      <a:lt1>
        <a:srgbClr val="FFFFFF"/>
      </a:lt1>
      <a:dk2>
        <a:srgbClr val="253C22"/>
      </a:dk2>
      <a:lt2>
        <a:srgbClr val="E8E3E2"/>
      </a:lt2>
      <a:accent1>
        <a:srgbClr val="23AFC8"/>
      </a:accent1>
      <a:accent2>
        <a:srgbClr val="14B78B"/>
      </a:accent2>
      <a:accent3>
        <a:srgbClr val="21B950"/>
      </a:accent3>
      <a:accent4>
        <a:srgbClr val="25BA14"/>
      </a:accent4>
      <a:accent5>
        <a:srgbClr val="6CB220"/>
      </a:accent5>
      <a:accent6>
        <a:srgbClr val="9EA812"/>
      </a:accent6>
      <a:hlink>
        <a:srgbClr val="529130"/>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TotalTime>
  <Words>2817</Words>
  <Application>Microsoft Office PowerPoint</Application>
  <PresentationFormat>Widescreen</PresentationFormat>
  <Paragraphs>343</Paragraphs>
  <Slides>29</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Aharoni</vt:lpstr>
      <vt:lpstr>-apple-system</vt:lpstr>
      <vt:lpstr>Arial</vt:lpstr>
      <vt:lpstr>Calibri</vt:lpstr>
      <vt:lpstr>Cooper Black</vt:lpstr>
      <vt:lpstr>Grandview Display</vt:lpstr>
      <vt:lpstr>DashVTI</vt:lpstr>
      <vt:lpstr> </vt:lpstr>
      <vt:lpstr>PowerPoint Presentation</vt:lpstr>
      <vt:lpstr>PowerPoint Presentation</vt:lpstr>
      <vt:lpstr>PowerPoint Presentation</vt:lpstr>
      <vt:lpstr>Identity Theft and Hackers   Hacking (2 of 4) </vt:lpstr>
      <vt:lpstr>Identity Theft and Hackers  Hacking (3 of 4)</vt:lpstr>
      <vt:lpstr>Identity Theft and Hackers Hacking (4 of 4)</vt:lpstr>
      <vt:lpstr>Computer Viruses  Virus Basics </vt:lpstr>
      <vt:lpstr>Computer Viruses  How to detect virus infection?</vt:lpstr>
      <vt:lpstr>Computer Viruses   Types of Viruses (1 of 2)</vt:lpstr>
      <vt:lpstr>Computer Viruses  Types of Viruses (2 of 2) </vt:lpstr>
      <vt:lpstr>Online Annoyances and Social Engineering   Online Annoyances (1 of 3)</vt:lpstr>
      <vt:lpstr>Online Annoyances and Social Engineering  Online Annoyances (2 of 3) </vt:lpstr>
      <vt:lpstr>Online Annoyances and Social Engineering  Online Annoyances (3 of 3)</vt:lpstr>
      <vt:lpstr>Online Annoyances and Social Engineering   Social Engineering  (1 of 3) </vt:lpstr>
      <vt:lpstr>Online Annoyances and Social Engineering  Social Engineering (2 of 3) </vt:lpstr>
      <vt:lpstr>Online Annoyances and Social Engineering  Social Engineering (3 of 3) </vt:lpstr>
      <vt:lpstr>Restricting Access to Your Digital Assets  Firewalls (1 of 2) </vt:lpstr>
      <vt:lpstr>Restricting Access to Your Digital Assets  Firewalls (2 of 2) </vt:lpstr>
      <vt:lpstr>Restricting Access to Your Digital Assets  Preventing Virus Infections (1 of 3)</vt:lpstr>
      <vt:lpstr>Restricting Access to Your Digital Assets  Preventing Virus Infections (2 of 3)</vt:lpstr>
      <vt:lpstr>Restricting Access to Your Digital Assets  Preventing Virus Infections (3 of 3) </vt:lpstr>
      <vt:lpstr>Restricting Access to Your Digital Assets  Authentication: Passwords and Biometrics (2 of 2)</vt:lpstr>
      <vt:lpstr>Restricting Access to Your Digital Assets Anonymous Web Surfing: Hiding from Prying Eyes </vt:lpstr>
      <vt:lpstr>Keeping Your Data Safe  Protecting Your Personal Information</vt:lpstr>
      <vt:lpstr>Keeping Your Data Safe  Backing Up Your Data (1 of 2)</vt:lpstr>
      <vt:lpstr>Protecting Your Physical Computing Assets  Environmental Factors and Power Surges </vt:lpstr>
      <vt:lpstr>Protecting Your Physical Computing Assets  Preventing and Handling Theft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Securing Your System: Protecting Your Digital Data and Devices </dc:title>
  <dc:creator>Klodi</dc:creator>
  <cp:lastModifiedBy>Maria Mihaela Panaite </cp:lastModifiedBy>
  <cp:revision>27</cp:revision>
  <dcterms:created xsi:type="dcterms:W3CDTF">2021-06-03T08:10:40Z</dcterms:created>
  <dcterms:modified xsi:type="dcterms:W3CDTF">2022-01-11T17:50:42Z</dcterms:modified>
</cp:coreProperties>
</file>

<file path=docProps/thumbnail.jpeg>
</file>